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5" r:id="rId1"/>
    <p:sldMasterId id="2147483965" r:id="rId2"/>
  </p:sldMasterIdLst>
  <p:sldIdLst>
    <p:sldId id="860" r:id="rId3"/>
    <p:sldId id="278" r:id="rId4"/>
    <p:sldId id="279" r:id="rId5"/>
    <p:sldId id="280" r:id="rId6"/>
    <p:sldId id="281" r:id="rId7"/>
    <p:sldId id="854" r:id="rId8"/>
    <p:sldId id="855" r:id="rId9"/>
    <p:sldId id="856" r:id="rId10"/>
    <p:sldId id="857" r:id="rId11"/>
    <p:sldId id="858" r:id="rId12"/>
    <p:sldId id="859" r:id="rId13"/>
    <p:sldId id="8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545"/>
    <a:srgbClr val="5FDCE1"/>
    <a:srgbClr val="9C4898"/>
    <a:srgbClr val="E5D7F5"/>
    <a:srgbClr val="FFFF66"/>
    <a:srgbClr val="7D3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0D83C-E955-4F13-823D-841B4FCC2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1911D3-39F0-47D5-8F6E-9113C6F50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89B80B-BB13-452E-9055-AEF612A5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C4E8FD-331A-4E64-B8CD-E93545C1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316E4A-DCA3-4629-88E3-7A3EBA74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8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4A240-4313-4B77-9412-A3D96820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7709A-6177-4A41-8072-9186AA08C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F995C0-C238-4B82-A77A-84228D1C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1F29D8-B7F5-47A0-A2A4-7CE1EA0B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40E025-78F5-4B4E-984F-74CAC106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DCA75-839D-412F-B8A5-79394D48E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379C8E-3395-45EB-A954-C5ACB3C2E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44616E-864B-402C-A5E9-D03E2E34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F1440F-C3EE-4665-BAFD-40476C47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C5E36F-69CF-4DE5-A20B-C9694629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9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2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6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31D045-84C8-4B22-B174-9D3F690C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17CB6E-C654-4FA1-961A-08E1EAACB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237D6D-A0A6-4EBC-A7E4-7FA29AE4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143D97-C612-451C-B571-EFE84F81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DF725A-579E-4E74-A8FB-661815E3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1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5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5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7371DE-C290-42F6-ABEE-936BFB3D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5F5099-B7EA-495B-8E68-E07914545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D89421-5FCE-4136-B470-C309A04F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3D855-BA53-4F5D-8829-30F233B8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A6A014-6C2F-48C3-98AB-9CED29DF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5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8EC34-5A4E-4A58-8CA9-AAEE0AE6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4CD6AF-34B9-467E-A0CD-028154064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165165-0ABA-42F5-8776-626285CD8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8CFE4B-5047-4C51-A86E-43D4860D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CC7F5B-1108-4B71-BE52-27D0557F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893A78-0F8A-477E-A94B-D4C25834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228392-A958-4381-B2AF-4A3A9FEF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3E2F42-8021-4FBC-92C8-F978615A1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DAE824-1197-446E-9D2C-F8261EA67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984FD8-8C42-45FD-A8EF-C25CF4395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BA1899-CE57-479A-ADCF-872D845BD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19BB4F1-9462-497A-81D5-38FA79B4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CF6FECF-9A6E-459F-A661-6F91C24A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FA658B-D831-412F-B408-112474D3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0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2977F-5882-4722-AB81-35B76561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4D5356-E257-4485-A8DD-497C70E9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E43300-B98D-442B-ACB8-AB93F0B0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8AEF2-B77E-41BC-8159-177BBFD0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1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E4AE0A-8227-4B3C-AED0-0561072B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22C5AB-B3B7-4263-8E04-CD4F1622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29EE9E-D210-4CE5-A35C-F51521CD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2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C44BE1-6248-40E1-953E-D491001B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5BD446-F397-4547-A4DF-D4CC5B6C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E91492-865E-4CCE-8F94-EAE6AA88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A7F4CB-DDF2-4C85-B1E5-8C349DD1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56D41A-478A-44F4-8036-75B12EBC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92117A-F6E7-480B-9535-8FC02C3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CF8643-C2E9-4A30-B744-CD800F5E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C1A2628-9DF3-4306-B46F-9BE9484C8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0B976F-AB36-4A60-B67C-BD09E6C2E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11F207-20D7-49CA-A854-3A04FC40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5147E9-A242-47AE-A7A8-95782F78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67AFD8-2109-4C7B-A713-64724102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572343C-5ED4-4B20-B5A9-1126BD16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587496-F5BC-4F9A-A29E-6E6E82529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88A573-7599-458B-9498-6377DDBA2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AE51-22F3-47B1-803E-C2D6B9288B5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4E69DF-0BD8-44C7-8D2E-E7FA9ECA1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EE772-BE24-4E66-AC8B-D69AF7FB5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3A42-02CA-4ACB-A0BB-4F45849FF3C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5C2B-A588-4C42-A5B3-6D4A6ECEE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940" r="12505" b="23757"/>
          <a:stretch/>
        </p:blipFill>
        <p:spPr>
          <a:xfrm>
            <a:off x="2892828" y="0"/>
            <a:ext cx="6658496" cy="6872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94" y="82013"/>
            <a:ext cx="1346661" cy="133964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7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1803433"/>
            <a:ext cx="4421028" cy="1016622"/>
          </a:xfrm>
          <a:prstGeom prst="rect">
            <a:avLst/>
          </a:prstGeom>
        </p:spPr>
      </p:pic>
      <p:pic>
        <p:nvPicPr>
          <p:cNvPr id="22" name="Picture 21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603CE359-6178-4D7C-8461-713261D1AC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53200" y="3319905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" action="ppaction://noaction"/>
            <a:extLst>
              <a:ext uri="{FF2B5EF4-FFF2-40B4-BE49-F238E27FC236}">
                <a16:creationId xmlns=""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5541ADA8-EC15-4F57-B23D-24459E6C0D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4999300"/>
            <a:ext cx="4421028" cy="1016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3971702" y="96989"/>
            <a:ext cx="8437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D5E54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Red light means 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srgbClr val="D5E54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… 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D5E545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545872" y="6274836"/>
            <a:ext cx="1084827" cy="523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7132320" y="1197033"/>
            <a:ext cx="2116183" cy="858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stop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44641" y="2722347"/>
            <a:ext cx="2501736" cy="8581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careful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0193" y="4336527"/>
            <a:ext cx="2116183" cy="8581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Go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25106" y="474873"/>
            <a:ext cx="2157270" cy="21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-0.00834 L -0.03385 -0.00903 C -0.05247 -0.00648 -0.05924 -0.00741 -0.07422 -0.00324 C -0.08242 -0.00116 -0.09844 0.00393 -0.09844 0.00347 C -0.10234 0.00648 -0.10625 0.01018 -0.11055 0.01157 C -0.11315 0.0125 -0.11602 0.01296 -0.11836 0.01365 C -0.12018 0.01458 -0.12214 0.01551 -0.1237 0.01643 C -0.12591 0.01736 -0.12839 0.01828 -0.1306 0.01875 C -0.13151 0.0206 -0.13203 0.02268 -0.1332 0.02361 C -0.14063 0.03078 -0.14349 0.03078 -0.15065 0.03356 C -0.15234 0.03541 -0.15417 0.03657 -0.15586 0.03842 C -0.15716 0.03981 -0.15859 0.03981 -0.1599 0.0412 C -0.16901 0.0493 -0.1582 0.04305 -0.16927 0.04838 C -0.17552 0.05416 -0.17461 0.0537 -0.18125 0.05833 C -0.18268 0.05902 -0.18398 0.05995 -0.18542 0.06041 C -0.18776 0.0618 -0.19063 0.06227 -0.19323 0.06365 C -0.1974 0.07037 -0.19518 0.06805 -0.20143 0.07083 C -0.20586 0.07222 -0.21458 0.07523 -0.21458 0.07477 C -0.22695 0.09051 -0.20716 0.06759 -0.23984 0.08796 C -0.2457 0.09097 -0.24258 0.08958 -0.24961 0.09282 C -0.25365 0.09768 -0.25456 0.1 -0.26003 0.10277 C -0.26445 0.1044 -0.27344 0.10764 -0.27344 0.10717 C -0.27539 0.10949 -0.27695 0.11134 -0.27891 0.1125 C -0.28216 0.11527 -0.28451 0.11527 -0.28815 0.11713 C -0.28815 0.11666 -0.29818 0.12338 -0.30026 0.12477 C -0.30156 0.12569 -0.30286 0.12662 -0.30417 0.12685 C -0.3069 0.12824 -0.31094 0.13009 -0.31367 0.13194 C -0.31549 0.13379 -0.31706 0.13588 -0.31901 0.1368 C -0.31901 0.13634 -0.32878 0.14305 -0.33112 0.14444 L -0.33893 0.14953 C -0.34076 0.14977 -0.34258 0.15069 -0.34427 0.15208 C -0.34701 0.15347 -0.34961 0.15532 -0.35247 0.15671 C -0.35365 0.1574 -0.35508 0.15833 -0.35638 0.15926 C -0.3582 0.16018 -0.36016 0.16065 -0.36172 0.16157 C -0.36419 0.1625 -0.36628 0.16389 -0.36849 0.16435 C -0.37331 0.16481 -0.37826 0.16435 -0.38268 0.16435 L -0.38268 0.16389 " pathEditMode="relative" rAng="0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1 -1.85185E-6 L -0.17851 0.00046 C -0.18164 -0.00486 -0.18476 -0.00903 -0.18711 -0.01481 C -0.18802 -0.01666 -0.18789 -0.01991 -0.18841 -0.02222 C -0.18893 -0.02477 -0.18958 -0.02708 -0.19049 -0.0294 C -0.19101 -0.03125 -0.19206 -0.03241 -0.19258 -0.03403 C -0.19531 -0.0412 -0.19844 -0.05 -0.2 -0.05879 C -0.20104 -0.06342 -0.20104 -0.06898 -0.20221 -0.07338 C -0.20716 -0.09004 -0.20117 -0.06921 -0.20768 -0.09282 C -0.20833 -0.09514 -0.20924 -0.09768 -0.2099 -0.10023 C -0.21107 -0.10486 -0.21198 -0.11018 -0.21302 -0.11481 C -0.21367 -0.11736 -0.21458 -0.11944 -0.2151 -0.12222 C -0.21601 -0.12592 -0.21654 -0.13032 -0.21732 -0.13449 C -0.2194 -0.14444 -0.2224 -0.15139 -0.225 -0.16134 C -0.22565 -0.16412 -0.22617 -0.16782 -0.22708 -0.17083 C -0.22799 -0.17454 -0.2293 -0.17708 -0.23021 -0.18055 C -0.23229 -0.18842 -0.23346 -0.19722 -0.23555 -0.20532 C -0.23958 -0.21967 -0.23763 -0.21342 -0.24101 -0.22477 C -0.24375 -0.24305 -0.23997 -0.22037 -0.24427 -0.23935 C -0.24687 -0.25139 -0.24336 -0.24236 -0.24753 -0.25393 C -0.24805 -0.25579 -0.24896 -0.25694 -0.24961 -0.25856 C -0.25052 -0.2618 -0.25104 -0.26528 -0.25169 -0.26852 C -0.25247 -0.27129 -0.25312 -0.27361 -0.25404 -0.27592 C -0.25469 -0.28079 -0.25508 -0.28588 -0.25612 -0.29051 C -0.2569 -0.29491 -0.25833 -0.29861 -0.25937 -0.30278 C -0.26003 -0.30602 -0.26081 -0.30926 -0.26146 -0.3125 C -0.26406 -0.33541 -0.26042 -0.30949 -0.26575 -0.32963 C -0.26784 -0.33727 -0.26875 -0.34653 -0.27122 -0.35416 L -0.27643 -0.37083 C -0.27917 -0.3956 -0.27565 -0.36898 -0.27969 -0.38819 C -0.28815 -0.42963 -0.28021 -0.39861 -0.28737 -0.42454 C -0.28945 -0.44514 -0.28685 -0.425 -0.29049 -0.4419 C -0.29206 -0.44791 -0.29284 -0.45764 -0.29479 -0.46389 C -0.2957 -0.46643 -0.29687 -0.46852 -0.29792 -0.47106 C -0.29883 -0.47847 -0.29935 -0.48565 -0.30013 -0.49305 C -0.30143 -0.50324 -0.3026 -0.50579 -0.30456 -0.51504 C -0.30534 -0.51898 -0.30586 -0.52315 -0.30664 -0.52731 C -0.3069 -0.52963 -0.30716 -0.53217 -0.30768 -0.53449 C -0.30833 -0.53657 -0.30924 -0.53773 -0.3099 -0.53958 C -0.31263 -0.55856 -0.31094 -0.54977 -0.31523 -0.5662 C -0.31562 -0.57106 -0.31549 -0.57662 -0.31628 -0.58125 C -0.31706 -0.58449 -0.31888 -0.58704 -0.3194 -0.59074 C -0.32044 -0.59606 -0.32018 -0.60208 -0.3207 -0.60764 C -0.32096 -0.61111 -0.32122 -0.61435 -0.32174 -0.61759 C -0.32226 -0.62083 -0.32331 -0.62407 -0.32396 -0.62731 C -0.32435 -0.62963 -0.32448 -0.63217 -0.325 -0.63449 C -0.32656 -0.64329 -0.32708 -0.64421 -0.32917 -0.65185 C -0.32956 -0.65463 -0.3306 -0.66528 -0.33138 -0.66875 C -0.3319 -0.67129 -0.33294 -0.67338 -0.33346 -0.67592 C -0.33437 -0.68079 -0.3349 -0.68565 -0.33581 -0.69074 C -0.33594 -0.69305 -0.33607 -0.6956 -0.33685 -0.69791 L -0.33893 -0.70532 C -0.3418 -0.73125 -0.33789 -0.70069 -0.34219 -0.72245 C -0.3431 -0.72708 -0.34362 -0.73217 -0.34427 -0.73704 C -0.34466 -0.73935 -0.3444 -0.74259 -0.34544 -0.74444 L -0.3474 -0.74907 C -0.34896 -0.76643 -0.34792 -0.75764 -0.35065 -0.77592 L -0.35195 -0.78333 C -0.35221 -0.78588 -0.35299 -0.78819 -0.35299 -0.79051 L -0.35299 -0.7956 L -0.35378 -0.80509 " pathEditMode="relative" rAng="0" ptsTypes="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7.40741E-7 L -0.17852 0.00046 C -0.18164 -0.00486 -0.18477 -0.00903 -0.18711 -0.01482 C -0.18802 -0.01667 -0.18789 -0.01991 -0.18841 -0.02222 C -0.18893 -0.02477 -0.18958 -0.02708 -0.19049 -0.0294 C -0.19102 -0.03125 -0.19206 -0.03241 -0.19258 -0.03403 C -0.19531 -0.0412 -0.19844 -0.05 -0.2 -0.0588 C -0.20104 -0.06343 -0.20104 -0.06898 -0.20221 -0.07338 C -0.20716 -0.09005 -0.20117 -0.06921 -0.20768 -0.09282 C -0.20833 -0.09514 -0.20924 -0.09769 -0.2099 -0.10023 C -0.21107 -0.10486 -0.21198 -0.11019 -0.21302 -0.11482 C -0.21367 -0.11736 -0.21458 -0.11945 -0.2151 -0.12222 C -0.21602 -0.12593 -0.21654 -0.13032 -0.21732 -0.13449 C -0.2194 -0.14445 -0.2224 -0.15139 -0.225 -0.16134 C -0.22565 -0.16412 -0.22617 -0.16782 -0.22708 -0.17083 C -0.22799 -0.17454 -0.2293 -0.17708 -0.23021 -0.18056 C -0.23229 -0.18843 -0.23346 -0.19722 -0.23555 -0.20532 C -0.23958 -0.21968 -0.23763 -0.21343 -0.24102 -0.22477 C -0.24375 -0.24306 -0.23997 -0.22037 -0.24427 -0.23935 C -0.24688 -0.25139 -0.24336 -0.24236 -0.24753 -0.25394 C -0.24805 -0.25579 -0.24896 -0.25695 -0.24961 -0.25857 C -0.25052 -0.26181 -0.25104 -0.26528 -0.25169 -0.26852 C -0.25247 -0.2713 -0.25313 -0.27361 -0.25404 -0.27593 C -0.25469 -0.28079 -0.25508 -0.28588 -0.25612 -0.29051 C -0.2569 -0.29491 -0.25833 -0.29861 -0.25938 -0.30278 C -0.26003 -0.30602 -0.26081 -0.30926 -0.26146 -0.3125 C -0.26406 -0.33542 -0.26042 -0.30949 -0.26576 -0.32963 C -0.26784 -0.33727 -0.26875 -0.34653 -0.27122 -0.35417 L -0.27643 -0.37083 C -0.27917 -0.3956 -0.27565 -0.36898 -0.27969 -0.3882 C -0.28815 -0.42963 -0.28021 -0.39861 -0.28737 -0.42454 C -0.28945 -0.44514 -0.28685 -0.425 -0.29049 -0.4419 C -0.29206 -0.44792 -0.29284 -0.45764 -0.29479 -0.46389 C -0.2957 -0.46644 -0.29688 -0.46852 -0.29792 -0.47107 C -0.29883 -0.47847 -0.29935 -0.48565 -0.30013 -0.49306 C -0.30143 -0.50324 -0.3026 -0.50579 -0.30456 -0.51505 C -0.30534 -0.51898 -0.30586 -0.52315 -0.30664 -0.52732 C -0.3069 -0.52963 -0.30716 -0.53218 -0.30768 -0.53449 C -0.30833 -0.53657 -0.30924 -0.53773 -0.3099 -0.53958 C -0.31263 -0.55857 -0.31094 -0.54977 -0.31523 -0.5662 C -0.31563 -0.57107 -0.31549 -0.57662 -0.31628 -0.58125 C -0.31706 -0.58449 -0.31888 -0.58704 -0.3194 -0.59074 C -0.32044 -0.59607 -0.32018 -0.60208 -0.3207 -0.60764 C -0.32096 -0.61111 -0.32122 -0.61435 -0.32174 -0.61759 C -0.32227 -0.62083 -0.32331 -0.62407 -0.32396 -0.62732 C -0.32435 -0.62963 -0.32448 -0.63218 -0.325 -0.63449 C -0.32656 -0.64329 -0.32708 -0.64421 -0.32917 -0.65185 C -0.32956 -0.65463 -0.3306 -0.66528 -0.33138 -0.66875 C -0.3319 -0.6713 -0.33294 -0.67338 -0.33346 -0.67593 C -0.33438 -0.68079 -0.3349 -0.68565 -0.33581 -0.69097 C -0.33594 -0.69329 -0.33607 -0.6956 -0.33685 -0.69792 L -0.33893 -0.70532 C -0.3418 -0.73125 -0.33789 -0.7007 -0.34219 -0.72245 C -0.3431 -0.72708 -0.34362 -0.73218 -0.34427 -0.73704 C -0.34466 -0.73935 -0.3444 -0.74259 -0.34544 -0.74445 L -0.3474 -0.74931 C -0.34896 -0.76644 -0.34792 -0.75764 -0.35065 -0.7757 L -0.35195 -0.78333 C -0.35221 -0.78588 -0.35299 -0.7882 -0.35299 -0.79051 L -0.35299 -0.7956 L -0.35378 -0.80509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67793" y="5014401"/>
            <a:ext cx="4421028" cy="1016622"/>
          </a:xfrm>
          <a:prstGeom prst="rect">
            <a:avLst/>
          </a:prstGeom>
        </p:spPr>
      </p:pic>
      <p:pic>
        <p:nvPicPr>
          <p:cNvPr id="22" name="Picture 21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603CE359-6178-4D7C-8461-713261D1AC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94554" y="3450823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" action="ppaction://noaction"/>
            <a:extLst>
              <a:ext uri="{FF2B5EF4-FFF2-40B4-BE49-F238E27FC236}">
                <a16:creationId xmlns=""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1" name="Picture 10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5541ADA8-EC15-4F57-B23D-24459E6C0D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94554" y="1893876"/>
            <a:ext cx="4421028" cy="1016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4230939" y="236843"/>
            <a:ext cx="78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u="sng" dirty="0" smtClean="0">
                <a:solidFill>
                  <a:srgbClr val="D5E545"/>
                </a:solidFill>
              </a:rPr>
              <a:t>Green light means….</a:t>
            </a:r>
            <a:endParaRPr lang="en-US" sz="4000" b="1" u="sng" dirty="0">
              <a:solidFill>
                <a:srgbClr val="D5E545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562498" y="6266523"/>
            <a:ext cx="1084827" cy="523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Rectangle 17"/>
          <p:cNvSpPr/>
          <p:nvPr/>
        </p:nvSpPr>
        <p:spPr>
          <a:xfrm>
            <a:off x="7132320" y="1197033"/>
            <a:ext cx="2116183" cy="858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stop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44641" y="2722347"/>
            <a:ext cx="2501736" cy="8581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careful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30193" y="4336527"/>
            <a:ext cx="2116183" cy="8581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Go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32693" y="864264"/>
            <a:ext cx="1935100" cy="19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7 L 2.08333E-7 0.00046 C -0.01888 -0.00394 -0.02591 -0.00232 -0.04128 -0.01019 C -0.04961 -0.01482 -0.06615 -0.02408 -0.06615 -0.02361 C -0.07018 -0.0294 -0.07409 -0.03611 -0.07852 -0.03866 C -0.08125 -0.04028 -0.08398 -0.04144 -0.08659 -0.04352 C -0.08854 -0.04491 -0.09049 -0.04653 -0.09219 -0.04815 C -0.0944 -0.04977 -0.09688 -0.05185 -0.09909 -0.05278 C -0.1 -0.05602 -0.10065 -0.06019 -0.10169 -0.06227 C -0.10951 -0.0757 -0.11237 -0.07639 -0.11966 -0.08102 C -0.12148 -0.08472 -0.12331 -0.08773 -0.12513 -0.09097 C -0.12643 -0.09306 -0.12799 -0.09306 -0.12917 -0.0956 C -0.13867 -0.11181 -0.12747 -0.09977 -0.13893 -0.10972 C -0.14518 -0.1206 -0.14427 -0.12037 -0.15117 -0.12894 C -0.1526 -0.13056 -0.15404 -0.13264 -0.15534 -0.13357 C -0.15794 -0.13565 -0.16081 -0.13681 -0.16354 -0.13889 C -0.16758 -0.15185 -0.16549 -0.14769 -0.17188 -0.15301 C -0.17643 -0.15556 -0.18542 -0.16181 -0.18542 -0.16134 C -0.19805 -0.19097 -0.17773 -0.14676 -0.21146 -0.18588 C -0.21732 -0.19259 -0.21419 -0.18935 -0.22122 -0.19583 C -0.22552 -0.20509 -0.22643 -0.20926 -0.23216 -0.21458 C -0.23659 -0.21806 -0.24583 -0.22384 -0.24583 -0.22338 C -0.24779 -0.22708 -0.24948 -0.23056 -0.25143 -0.23333 C -0.25482 -0.23843 -0.25716 -0.23843 -0.26094 -0.24259 C -0.26094 -0.24213 -0.27122 -0.25463 -0.27344 -0.25671 C -0.27461 -0.2588 -0.27604 -0.26042 -0.27747 -0.26134 C -0.28021 -0.26412 -0.28438 -0.26713 -0.28698 -0.2713 C -0.28906 -0.27384 -0.29063 -0.27824 -0.29258 -0.28079 C -0.29258 -0.28009 -0.30273 -0.29283 -0.30508 -0.29491 L -0.31315 -0.30463 C -0.31497 -0.30579 -0.3168 -0.30741 -0.31862 -0.30949 C -0.32135 -0.31204 -0.32409 -0.31574 -0.32695 -0.31875 C -0.32826 -0.31991 -0.32969 -0.32245 -0.33112 -0.32338 C -0.33294 -0.325 -0.33477 -0.32662 -0.33646 -0.32824 C -0.33893 -0.32963 -0.34115 -0.33241 -0.34336 -0.33287 C -0.34844 -0.33449 -0.35352 -0.33287 -0.3582 -0.33287 L -0.3582 -0.33241 " pathEditMode="relative" rAng="0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3.33333E-6 L -0.17852 0.00046 C -0.18164 -0.00486 -0.18477 -0.00903 -0.18711 -0.01482 C -0.18802 -0.01667 -0.18789 -0.01991 -0.18841 -0.02223 C -0.18893 -0.02477 -0.18958 -0.02709 -0.19049 -0.0294 C -0.19102 -0.03125 -0.19206 -0.03241 -0.19258 -0.03403 C -0.19531 -0.04121 -0.19844 -0.05 -0.2 -0.0588 C -0.20104 -0.06343 -0.20104 -0.06898 -0.20221 -0.07338 C -0.20716 -0.09005 -0.20117 -0.06922 -0.20768 -0.09283 C -0.20833 -0.09514 -0.20924 -0.09769 -0.2099 -0.10023 C -0.21107 -0.10486 -0.21198 -0.11019 -0.21302 -0.11482 C -0.21367 -0.11736 -0.21458 -0.11945 -0.2151 -0.12223 C -0.21602 -0.12593 -0.21654 -0.13033 -0.21732 -0.13449 C -0.2194 -0.14445 -0.2224 -0.15139 -0.225 -0.16135 C -0.22565 -0.16412 -0.22617 -0.16783 -0.22708 -0.17084 C -0.22799 -0.17454 -0.2293 -0.17709 -0.23021 -0.18056 C -0.23229 -0.18843 -0.23346 -0.19723 -0.23555 -0.20533 C -0.23958 -0.21968 -0.23763 -0.21343 -0.24102 -0.22477 C -0.24375 -0.24306 -0.23997 -0.22037 -0.24427 -0.23936 C -0.24688 -0.25139 -0.24336 -0.24236 -0.24753 -0.25394 C -0.24805 -0.25579 -0.24896 -0.25695 -0.24961 -0.25857 C -0.25052 -0.26181 -0.25104 -0.26528 -0.25169 -0.26852 C -0.25247 -0.2713 -0.25313 -0.27361 -0.25404 -0.27593 C -0.25469 -0.28079 -0.25508 -0.28588 -0.25612 -0.29051 C -0.2569 -0.29491 -0.25833 -0.29861 -0.25938 -0.30278 C -0.26003 -0.30602 -0.26081 -0.30926 -0.26146 -0.3125 C -0.26406 -0.33542 -0.26042 -0.30949 -0.26576 -0.32963 C -0.26784 -0.33727 -0.26875 -0.34653 -0.27122 -0.35417 L -0.27643 -0.37084 C -0.27917 -0.39561 -0.27565 -0.36898 -0.27969 -0.3882 C -0.28815 -0.42963 -0.28021 -0.39861 -0.28737 -0.42454 C -0.28945 -0.44514 -0.28685 -0.425 -0.29049 -0.4419 C -0.29206 -0.44792 -0.29284 -0.45764 -0.29479 -0.46389 C -0.2957 -0.46644 -0.29688 -0.46852 -0.29792 -0.47107 C -0.29883 -0.47848 -0.29935 -0.48565 -0.30013 -0.49306 C -0.30143 -0.50324 -0.3026 -0.50579 -0.30456 -0.51505 C -0.30534 -0.51898 -0.30586 -0.52315 -0.30664 -0.52732 C -0.3069 -0.52963 -0.30716 -0.53218 -0.30768 -0.53449 C -0.30833 -0.53658 -0.30924 -0.53773 -0.3099 -0.53959 C -0.31263 -0.55857 -0.31094 -0.54977 -0.31523 -0.56621 C -0.31563 -0.57107 -0.31549 -0.57662 -0.31628 -0.58125 C -0.31706 -0.58449 -0.31888 -0.58704 -0.3194 -0.59074 C -0.32044 -0.59607 -0.32018 -0.60209 -0.3207 -0.60764 C -0.32096 -0.61111 -0.32122 -0.61436 -0.32174 -0.6176 C -0.32227 -0.62084 -0.32331 -0.62408 -0.32396 -0.62732 C -0.32435 -0.62963 -0.32448 -0.63218 -0.325 -0.63449 C -0.32656 -0.64329 -0.32708 -0.64422 -0.32917 -0.65186 C -0.32956 -0.65463 -0.3306 -0.66528 -0.33138 -0.66875 C -0.3319 -0.6713 -0.33294 -0.67338 -0.33346 -0.67593 C -0.33438 -0.68079 -0.3349 -0.68565 -0.33581 -0.69074 C -0.33594 -0.69306 -0.33607 -0.69561 -0.33685 -0.69792 L -0.33893 -0.70533 C -0.3418 -0.73125 -0.33789 -0.7007 -0.34219 -0.72246 C -0.3431 -0.72709 -0.34362 -0.73218 -0.34427 -0.73704 C -0.34466 -0.73936 -0.3444 -0.7426 -0.34544 -0.74445 L -0.3474 -0.74908 C -0.34896 -0.76644 -0.34792 -0.75764 -0.35065 -0.77593 L -0.35195 -0.78334 C -0.35221 -0.78588 -0.35299 -0.7882 -0.35299 -0.79051 L -0.35299 -0.79561 L -0.35378 -0.8051 " pathEditMode="relative" rAng="0" ptsTypes="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7.40741E-7 L -0.17852 0.00046 C -0.18164 -0.00486 -0.18477 -0.00903 -0.18711 -0.01482 C -0.18802 -0.01667 -0.18789 -0.01991 -0.18841 -0.02222 C -0.18893 -0.02477 -0.18958 -0.02708 -0.19049 -0.0294 C -0.19102 -0.03125 -0.19206 -0.03241 -0.19258 -0.03403 C -0.19531 -0.0412 -0.19844 -0.05 -0.2 -0.0588 C -0.20104 -0.06343 -0.20104 -0.06898 -0.20221 -0.07338 C -0.20716 -0.09005 -0.20117 -0.06921 -0.20768 -0.09282 C -0.20833 -0.09514 -0.20924 -0.09769 -0.2099 -0.10023 C -0.21107 -0.10486 -0.21198 -0.11019 -0.21302 -0.11482 C -0.21367 -0.11736 -0.21458 -0.11945 -0.2151 -0.12222 C -0.21602 -0.12593 -0.21654 -0.13032 -0.21732 -0.13449 C -0.2194 -0.14445 -0.2224 -0.15139 -0.225 -0.16134 C -0.22565 -0.16412 -0.22617 -0.16782 -0.22708 -0.17083 C -0.22799 -0.17454 -0.2293 -0.17708 -0.23021 -0.18056 C -0.23229 -0.18843 -0.23346 -0.19722 -0.23555 -0.20532 C -0.23958 -0.21968 -0.23763 -0.21343 -0.24102 -0.22477 C -0.24375 -0.24306 -0.23997 -0.22037 -0.24427 -0.23935 C -0.24688 -0.25139 -0.24336 -0.24236 -0.24753 -0.25394 C -0.24805 -0.25579 -0.24896 -0.25695 -0.24961 -0.25857 C -0.25052 -0.26181 -0.25104 -0.26528 -0.25169 -0.26852 C -0.25247 -0.2713 -0.25313 -0.27361 -0.25404 -0.27593 C -0.25469 -0.28079 -0.25508 -0.28588 -0.25612 -0.29051 C -0.2569 -0.29491 -0.25833 -0.29861 -0.25938 -0.30278 C -0.26003 -0.30602 -0.26081 -0.30926 -0.26146 -0.3125 C -0.26406 -0.33542 -0.26042 -0.30949 -0.26576 -0.32963 C -0.26784 -0.33727 -0.26875 -0.34653 -0.27122 -0.35417 L -0.27643 -0.37083 C -0.27917 -0.3956 -0.27565 -0.36898 -0.27969 -0.3882 C -0.28815 -0.42963 -0.28021 -0.39861 -0.28737 -0.42454 C -0.28945 -0.44514 -0.28685 -0.425 -0.29049 -0.4419 C -0.29206 -0.44792 -0.29284 -0.45764 -0.29479 -0.46389 C -0.2957 -0.46644 -0.29688 -0.46852 -0.29792 -0.47107 C -0.29883 -0.47847 -0.29935 -0.48565 -0.30013 -0.49306 C -0.30143 -0.50324 -0.3026 -0.50579 -0.30456 -0.51505 C -0.30534 -0.51898 -0.30586 -0.52315 -0.30664 -0.52732 C -0.3069 -0.52963 -0.30716 -0.53218 -0.30768 -0.53449 C -0.30833 -0.53657 -0.30924 -0.53773 -0.3099 -0.53958 C -0.31263 -0.55857 -0.31094 -0.54977 -0.31523 -0.5662 C -0.31563 -0.57107 -0.31549 -0.57662 -0.31628 -0.58125 C -0.31706 -0.58449 -0.31888 -0.58704 -0.3194 -0.59074 C -0.32044 -0.59607 -0.32018 -0.60208 -0.3207 -0.60764 C -0.32096 -0.61111 -0.32122 -0.61435 -0.32174 -0.61759 C -0.32227 -0.62083 -0.32331 -0.62407 -0.32396 -0.62732 C -0.32435 -0.62963 -0.32448 -0.63218 -0.325 -0.63449 C -0.32656 -0.64329 -0.32708 -0.64421 -0.32917 -0.65185 C -0.32956 -0.65463 -0.3306 -0.66528 -0.33138 -0.66875 C -0.3319 -0.6713 -0.33294 -0.67338 -0.33346 -0.67593 C -0.33438 -0.68079 -0.3349 -0.68565 -0.33581 -0.69097 C -0.33594 -0.69329 -0.33607 -0.6956 -0.33685 -0.69792 L -0.33893 -0.70532 C -0.3418 -0.73125 -0.33789 -0.7007 -0.34219 -0.72245 C -0.3431 -0.72708 -0.34362 -0.73218 -0.34427 -0.73704 C -0.34466 -0.73935 -0.3444 -0.74259 -0.34544 -0.74445 L -0.3474 -0.74931 C -0.34896 -0.76644 -0.34792 -0.75764 -0.35065 -0.7757 L -0.35195 -0.78333 C -0.35221 -0.78588 -0.35299 -0.7882 -0.35299 -0.79051 L -0.35299 -0.7956 L -0.35378 -0.80509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BA4FB864-A686-491B-8761-B5A27124C3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07206" y="5099693"/>
            <a:ext cx="4421028" cy="1016622"/>
          </a:xfrm>
          <a:prstGeom prst="rect">
            <a:avLst/>
          </a:prstGeom>
        </p:spPr>
      </p:pic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07206" y="3337362"/>
            <a:ext cx="4421028" cy="1016622"/>
          </a:xfrm>
          <a:prstGeom prst="rect">
            <a:avLst/>
          </a:prstGeom>
        </p:spPr>
      </p:pic>
      <p:pic>
        <p:nvPicPr>
          <p:cNvPr id="22" name="Picture 21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603CE359-6178-4D7C-8461-713261D1AC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2545" y="1928332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" action="ppaction://noaction"/>
            <a:extLst>
              <a:ext uri="{FF2B5EF4-FFF2-40B4-BE49-F238E27FC236}">
                <a16:creationId xmlns=""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4246633" y="11667"/>
            <a:ext cx="78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D5E545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Yellow light means….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D5E545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545872" y="6266523"/>
            <a:ext cx="1084827" cy="523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6" name="Rectangle 15"/>
          <p:cNvSpPr/>
          <p:nvPr/>
        </p:nvSpPr>
        <p:spPr>
          <a:xfrm>
            <a:off x="7192810" y="1242907"/>
            <a:ext cx="2116183" cy="858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stop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131" y="2768221"/>
            <a:ext cx="2501736" cy="8581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careful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683" y="4382401"/>
            <a:ext cx="2116183" cy="8581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Go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26901" y="749919"/>
            <a:ext cx="2006847" cy="20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 -0.00069 L -0.1595 -0.00046 C -0.16341 0.00208 -0.16914 0.00602 -0.17252 0.0125 C -0.17812 0.02338 -0.17539 0.01875 -0.18112 0.02639 C -0.19258 0.05556 -0.17812 0.02083 -0.19049 0.04259 C -0.19206 0.04537 -0.19323 0.05046 -0.19479 0.05347 C -0.19791 0.05972 -0.20169 0.06227 -0.20469 0.06991 C -0.20612 0.07384 -0.20742 0.07801 -0.20898 0.08102 C -0.21927 0.1007 -0.21041 0.07847 -0.21888 0.09745 C -0.22044 0.1007 -0.22174 0.10486 -0.22331 0.1081 C -0.225 0.11204 -0.22656 0.11574 -0.22825 0.11921 C -0.22916 0.1213 -0.23021 0.12245 -0.23112 0.12454 C -0.23268 0.12801 -0.23385 0.13241 -0.23541 0.13565 C -0.23971 0.14514 -0.24101 0.14468 -0.24479 0.15463 C -0.24596 0.15787 -0.247 0.16204 -0.24831 0.16551 C -0.25013 0.17037 -0.25208 0.17454 -0.25403 0.17917 C -0.25508 0.18171 -0.25586 0.18495 -0.2569 0.18727 C -0.2582 0.19051 -0.25976 0.19259 -0.26107 0.1956 C -0.2681 0.21088 -0.26302 0.20208 -0.26979 0.22014 C -0.27148 0.22523 -0.27357 0.22847 -0.27552 0.2338 C -0.27656 0.23704 -0.27708 0.2419 -0.27825 0.24468 C -0.28008 0.24907 -0.28229 0.25116 -0.28398 0.25579 C -0.28594 0.26019 -0.28737 0.26713 -0.28906 0.27199 C -0.28958 0.27361 -0.29049 0.27338 -0.29114 0.27477 C -0.29323 0.27894 -0.29492 0.2838 -0.29687 0.28843 C -0.29752 0.2919 -0.29804 0.29653 -0.29909 0.29931 C -0.30039 0.30324 -0.30195 0.3044 -0.30325 0.30741 C -0.30429 0.30995 -0.30521 0.3132 -0.30625 0.31551 C -0.30729 0.31852 -0.30846 0.32083 -0.3095 0.32384 C -0.31393 0.33449 -0.31198 0.33195 -0.31679 0.3456 C -0.32239 0.36111 -0.32018 0.34699 -0.32669 0.37315 C -0.32812 0.37778 -0.32916 0.38264 -0.3306 0.38657 C -0.33138 0.38912 -0.33229 0.38982 -0.33333 0.39213 C -0.33607 0.39954 -0.33841 0.40857 -0.34114 0.41667 C -0.34232 0.42037 -0.34375 0.42361 -0.34479 0.42778 C -0.35169 0.45463 -0.34323 0.42315 -0.35117 0.44676 C -0.35416 0.45532 -0.35716 0.46412 -0.35976 0.47384 C -0.36836 0.50695 -0.3582 0.46968 -0.36471 0.49028 C -0.36562 0.49282 -0.36627 0.4956 -0.36706 0.49838 C -0.36758 0.50116 -0.36823 0.50695 -0.36823 0.50741 L -0.36823 0.50695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3 -0.00695 L -0.06093 -0.00671 C -0.07669 -0.00741 -0.08229 -0.00718 -0.09505 -0.00857 C -0.10195 -0.00926 -0.11549 -0.01111 -0.11549 -0.01088 C -0.11875 -0.01181 -0.122 -0.01296 -0.12552 -0.01343 C -0.12786 -0.01366 -0.1302 -0.01389 -0.13229 -0.01412 C -0.13385 -0.01459 -0.13541 -0.01482 -0.13684 -0.01505 C -0.13867 -0.01528 -0.14075 -0.01574 -0.14257 -0.01574 C -0.14335 -0.01644 -0.14375 -0.01713 -0.14466 -0.01736 C -0.15104 -0.01968 -0.15338 -0.01991 -0.15937 -0.0206 C -0.16093 -0.0213 -0.1625 -0.02176 -0.16393 -0.02246 C -0.16497 -0.02269 -0.16627 -0.02269 -0.16731 -0.02315 C -0.17526 -0.02593 -0.16588 -0.02384 -0.17526 -0.02546 C -0.18046 -0.02732 -0.17968 -0.02732 -0.18541 -0.02894 C -0.18658 -0.02917 -0.18776 -0.0294 -0.1888 -0.02986 C -0.19101 -0.03009 -0.19322 -0.03033 -0.19557 -0.03056 C -0.19869 -0.03287 -0.19713 -0.03218 -0.20247 -0.03287 C -0.20598 -0.03357 -0.21354 -0.03449 -0.21354 -0.03449 C -0.22395 -0.03959 -0.20716 -0.03195 -0.23515 -0.03866 C -0.23984 -0.03982 -0.23737 -0.03935 -0.24309 -0.04028 C -0.24661 -0.0419 -0.24726 -0.04259 -0.25208 -0.04352 C -0.25572 -0.04421 -0.26328 -0.04514 -0.26328 -0.04514 C -0.26497 -0.0456 -0.26627 -0.0463 -0.26796 -0.04676 C -0.2707 -0.04769 -0.27252 -0.04769 -0.27578 -0.04838 C -0.27578 -0.04815 -0.28411 -0.05023 -0.28606 -0.0507 C -0.2871 -0.05116 -0.28828 -0.05139 -0.28919 -0.05162 C -0.29153 -0.05209 -0.29505 -0.05255 -0.29713 -0.05324 C -0.29869 -0.05371 -0.30013 -0.0544 -0.30169 -0.05486 C -0.30169 -0.05486 -0.31015 -0.05695 -0.31197 -0.05718 L -0.31875 -0.05903 C -0.32005 -0.05903 -0.32174 -0.05949 -0.32304 -0.05972 C -0.32539 -0.06019 -0.32773 -0.06088 -0.32994 -0.06134 C -0.33112 -0.06158 -0.33229 -0.06204 -0.33333 -0.06227 C -0.33489 -0.0625 -0.33632 -0.06273 -0.33789 -0.06296 C -0.33984 -0.0632 -0.34166 -0.06366 -0.34348 -0.06366 C -0.34765 -0.06412 -0.35169 -0.06366 -0.35559 -0.06366 L -0.35559 -0.06366 " pathEditMode="relative" rAng="0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1 4.44444E-6 L -0.17851 0.00046 C -0.18164 -0.00487 -0.18476 -0.00903 -0.18711 -0.01482 C -0.18802 -0.01667 -0.18789 -0.01991 -0.18841 -0.02223 C -0.18893 -0.02477 -0.18958 -0.02709 -0.19049 -0.0294 C -0.19101 -0.03125 -0.19205 -0.03241 -0.19257 -0.03403 C -0.19531 -0.04121 -0.19843 -0.05 -0.2 -0.0588 C -0.20104 -0.06343 -0.20104 -0.06899 -0.20221 -0.07338 C -0.20716 -0.09005 -0.20117 -0.06922 -0.20768 -0.09283 C -0.20833 -0.09514 -0.20924 -0.09769 -0.20989 -0.10024 C -0.21106 -0.10487 -0.21198 -0.11019 -0.21302 -0.11482 C -0.21367 -0.11737 -0.21458 -0.11945 -0.2151 -0.12223 C -0.21601 -0.12593 -0.21653 -0.13033 -0.21731 -0.1345 C -0.2194 -0.14445 -0.22239 -0.15139 -0.225 -0.16135 C -0.22565 -0.16412 -0.22617 -0.16783 -0.22708 -0.17084 C -0.22799 -0.17454 -0.22929 -0.17709 -0.2302 -0.18056 C -0.23229 -0.18843 -0.23346 -0.19723 -0.23554 -0.20533 C -0.23958 -0.21968 -0.23763 -0.21343 -0.24101 -0.22477 C -0.24375 -0.24306 -0.23997 -0.22037 -0.24427 -0.23936 C -0.24687 -0.25139 -0.24336 -0.24237 -0.24752 -0.25394 C -0.24804 -0.25579 -0.24895 -0.25695 -0.24961 -0.25857 C -0.25052 -0.26181 -0.25104 -0.26528 -0.25169 -0.26852 C -0.25247 -0.2713 -0.25312 -0.27362 -0.25403 -0.27593 C -0.25468 -0.28079 -0.25507 -0.28588 -0.25612 -0.29051 C -0.2569 -0.29491 -0.25833 -0.29862 -0.25937 -0.30278 C -0.26002 -0.30602 -0.2608 -0.30926 -0.26145 -0.3125 C -0.26406 -0.33542 -0.26041 -0.3095 -0.26575 -0.32963 C -0.26783 -0.33727 -0.26875 -0.34653 -0.27122 -0.35417 L -0.27643 -0.37084 C -0.27916 -0.39537 -0.27565 -0.36875 -0.27968 -0.3882 C -0.28815 -0.42963 -0.2802 -0.39862 -0.28737 -0.42454 C -0.28945 -0.44514 -0.28685 -0.425 -0.29049 -0.4419 C -0.29205 -0.44792 -0.29283 -0.45764 -0.29479 -0.46389 C -0.2957 -0.46644 -0.29687 -0.46852 -0.29791 -0.47107 C -0.29882 -0.47848 -0.29935 -0.48565 -0.30013 -0.49306 C -0.30143 -0.50325 -0.3026 -0.50579 -0.30455 -0.51505 C -0.30533 -0.51899 -0.30586 -0.52315 -0.30664 -0.52732 C -0.3069 -0.52963 -0.30716 -0.53218 -0.30768 -0.5345 C -0.30833 -0.53658 -0.30924 -0.53774 -0.30989 -0.53959 C -0.31263 -0.55857 -0.31093 -0.54977 -0.31523 -0.56621 C -0.31562 -0.57107 -0.31549 -0.57662 -0.31627 -0.58102 C -0.31705 -0.5845 -0.31888 -0.58704 -0.3194 -0.59075 C -0.32044 -0.59607 -0.32018 -0.60209 -0.3207 -0.60764 C -0.32096 -0.61112 -0.32122 -0.61436 -0.32174 -0.6176 C -0.32226 -0.62084 -0.3233 -0.62408 -0.32395 -0.62732 C -0.32435 -0.62963 -0.32448 -0.63218 -0.325 -0.6345 C -0.32656 -0.64329 -0.32708 -0.64422 -0.32916 -0.65186 C -0.32955 -0.65463 -0.3306 -0.66528 -0.33138 -0.66875 C -0.3319 -0.6713 -0.33294 -0.67338 -0.33346 -0.67593 C -0.33437 -0.68079 -0.33489 -0.68565 -0.3358 -0.69075 C -0.33593 -0.69306 -0.33606 -0.69561 -0.33685 -0.69792 L -0.33893 -0.70533 C -0.34179 -0.73125 -0.33789 -0.7007 -0.34218 -0.72246 C -0.3431 -0.72709 -0.34362 -0.73218 -0.34427 -0.73704 C -0.34466 -0.73936 -0.3444 -0.7426 -0.34544 -0.74445 L -0.34739 -0.74908 C -0.34895 -0.76644 -0.34791 -0.75764 -0.35065 -0.77593 L -0.35195 -0.78334 C -0.35221 -0.78588 -0.35299 -0.7882 -0.35299 -0.79051 L -0.35299 -0.79561 L -0.35377 -0.8051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20CA39-F4FD-4DE0-8F5C-28BCF8FECA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60" r="123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03864" y="5029200"/>
            <a:ext cx="8262851" cy="15877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D5E545"/>
                </a:solidFill>
                <a:latin typeface="Almarai ExtraBold" pitchFamily="2" charset="-78"/>
                <a:cs typeface="Almarai ExtraBold" pitchFamily="2" charset="-78"/>
              </a:rPr>
              <a:t>Hit the target</a:t>
            </a:r>
            <a:endParaRPr lang="en-US" sz="9600" b="1" dirty="0">
              <a:solidFill>
                <a:srgbClr val="D5E545"/>
              </a:solidFill>
              <a:latin typeface="Almarai ExtraBold" pitchFamily="2" charset="-78"/>
              <a:cs typeface="Almarai ExtraBold" pitchFamily="2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019" y="4913677"/>
            <a:ext cx="1627845" cy="1627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BA4FB864-A686-491B-8761-B5A27124C3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747955" y="4648101"/>
            <a:ext cx="4421028" cy="1016622"/>
          </a:xfrm>
          <a:prstGeom prst="rect">
            <a:avLst/>
          </a:prstGeom>
        </p:spPr>
      </p:pic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745993" y="2137739"/>
            <a:ext cx="4421028" cy="1016622"/>
          </a:xfrm>
          <a:prstGeom prst="rect">
            <a:avLst/>
          </a:prstGeom>
        </p:spPr>
      </p:pic>
      <p:pic>
        <p:nvPicPr>
          <p:cNvPr id="10" name="Picture 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09C95F71-D5EB-46FF-9ECA-4B8AAF9FEB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745993" y="3424255"/>
            <a:ext cx="4421028" cy="10166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3989537" y="78728"/>
            <a:ext cx="78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dirty="0" smtClean="0">
                <a:solidFill>
                  <a:srgbClr val="D5E545"/>
                </a:solidFill>
                <a:latin typeface="Calibri" panose="020F0502020204030204"/>
                <a:cs typeface="Arial" panose="020B0604020202020204" pitchFamily="34" charset="0"/>
              </a:rPr>
              <a:t>This is for cars to go or stop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D5E545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06640" y="6209608"/>
            <a:ext cx="1425220" cy="538382"/>
            <a:chOff x="7406640" y="6209608"/>
            <a:chExt cx="1425220" cy="538382"/>
          </a:xfrm>
        </p:grpSpPr>
        <p:sp>
          <p:nvSpPr>
            <p:cNvPr id="23" name="Rectangle 22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F8DAF4DB-4C4E-4CAB-82BA-D9F9EC675D6B}"/>
                </a:ext>
              </a:extLst>
            </p:cNvPr>
            <p:cNvSpPr/>
            <p:nvPr/>
          </p:nvSpPr>
          <p:spPr>
            <a:xfrm>
              <a:off x="7406640" y="6209608"/>
              <a:ext cx="1425220" cy="5383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>
              <a:off x="7495994" y="6224958"/>
              <a:ext cx="1084827" cy="523032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94619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1"/>
          <a:stretch/>
        </p:blipFill>
        <p:spPr>
          <a:xfrm>
            <a:off x="8303621" y="1245580"/>
            <a:ext cx="777085" cy="118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53" y="2802588"/>
            <a:ext cx="853411" cy="1062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66" y="4096068"/>
            <a:ext cx="1659509" cy="107694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02741" y="786614"/>
            <a:ext cx="2192315" cy="21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1 -0.00069 L -0.15951 -0.00046 C -0.16342 0.00209 -0.16914 0.00602 -0.17253 0.0125 C -0.17813 0.02338 -0.17539 0.01875 -0.18112 0.02639 C -0.19258 0.05556 -0.17813 0.02084 -0.1905 0.04259 C -0.19206 0.04537 -0.19323 0.05046 -0.1948 0.05347 C -0.19792 0.05972 -0.2017 0.06227 -0.20469 0.06991 C -0.20612 0.07384 -0.20743 0.07801 -0.20899 0.08102 C -0.21928 0.1007 -0.21042 0.07847 -0.21888 0.09746 C -0.22045 0.1007 -0.22175 0.10486 -0.22331 0.1081 C -0.225 0.11204 -0.22657 0.11574 -0.22826 0.11921 C -0.22917 0.1213 -0.23021 0.12246 -0.23112 0.12454 C -0.23269 0.12801 -0.23386 0.13241 -0.23542 0.13565 C -0.23972 0.14514 -0.24102 0.14468 -0.2448 0.15463 C -0.24597 0.15787 -0.24701 0.16204 -0.24831 0.16551 C -0.25013 0.17037 -0.25209 0.17454 -0.25404 0.17917 C -0.25508 0.18171 -0.25586 0.18496 -0.25691 0.18727 C -0.25821 0.19051 -0.25977 0.19259 -0.26107 0.1956 C -0.2681 0.21088 -0.26303 0.20209 -0.2698 0.22014 C -0.27149 0.22523 -0.27357 0.22847 -0.27553 0.2338 C -0.27657 0.23704 -0.27709 0.2419 -0.27826 0.24468 C -0.28008 0.24908 -0.2823 0.25116 -0.28399 0.25579 C -0.28594 0.26019 -0.28737 0.26713 -0.28907 0.27199 C -0.28959 0.27361 -0.2905 0.27338 -0.29115 0.27477 C -0.29323 0.27894 -0.29493 0.2838 -0.29688 0.28843 C -0.29753 0.2919 -0.29805 0.29653 -0.29909 0.29931 C -0.30039 0.30324 -0.30196 0.3044 -0.30326 0.30741 C -0.3043 0.30996 -0.30521 0.3132 -0.30625 0.31551 C -0.3073 0.31852 -0.30847 0.32084 -0.30951 0.32384 C -0.31394 0.33449 -0.31198 0.33195 -0.3168 0.3456 C -0.3224 0.36111 -0.32019 0.34699 -0.3267 0.37315 C -0.32813 0.37778 -0.32917 0.38264 -0.3306 0.38658 C -0.33138 0.38912 -0.3323 0.38982 -0.33334 0.39213 C -0.33607 0.39954 -0.33842 0.40857 -0.34115 0.41667 C -0.34232 0.42037 -0.34375 0.42361 -0.3448 0.42778 C -0.3517 0.45463 -0.34323 0.42315 -0.35118 0.44676 C -0.35417 0.45533 -0.35717 0.46412 -0.35977 0.47384 C -0.36836 0.50695 -0.35821 0.46968 -0.36472 0.49028 C -0.36563 0.49283 -0.36628 0.4956 -0.36706 0.49838 C -0.36758 0.50116 -0.36823 0.50695 -0.36823 0.50741 L -0.36823 0.50695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0648 L -0.06094 -0.00671 C -0.07748 -0.00556 -0.08334 -0.00602 -0.09675 -0.00347 C -0.10404 -0.00208 -0.11823 0.00116 -0.11823 0.00093 C -0.12175 0.00278 -0.12513 0.00486 -0.12878 0.00579 C -0.13125 0.00625 -0.13373 0.00648 -0.13594 0.00718 C -0.13763 0.00764 -0.1392 0.00833 -0.14076 0.0088 C -0.14271 0.00926 -0.1448 0.00995 -0.14675 0.01018 C -0.14753 0.01134 -0.14805 0.0125 -0.14896 0.01319 C -0.15573 0.01759 -0.15821 0.01782 -0.16446 0.01921 C -0.16615 0.02037 -0.16771 0.02153 -0.16928 0.02245 C -0.17032 0.02315 -0.17175 0.02315 -0.17279 0.02407 C -0.18112 0.02917 -0.17123 0.02523 -0.18112 0.02847 C -0.18659 0.03194 -0.18581 0.03194 -0.1918 0.03472 C -0.1931 0.03518 -0.19428 0.03588 -0.19545 0.03634 C -0.19779 0.03681 -0.2 0.03727 -0.20248 0.03796 C -0.20586 0.04213 -0.20417 0.04074 -0.20977 0.04236 C -0.21355 0.04329 -0.22149 0.04537 -0.22149 0.04514 C -0.23243 0.05463 -0.21472 0.04051 -0.24415 0.05301 C -0.24909 0.05509 -0.24649 0.05417 -0.25248 0.05625 C -0.25625 0.05926 -0.25691 0.06042 -0.26198 0.06227 C -0.26576 0.06343 -0.27383 0.06528 -0.27383 0.06505 C -0.27553 0.0662 -0.27696 0.06736 -0.27865 0.06829 C -0.28165 0.06991 -0.28347 0.06991 -0.28685 0.0713 C -0.28685 0.07106 -0.29571 0.075 -0.29779 0.07569 C -0.29883 0.07639 -0.3 0.07685 -0.30105 0.07731 C -0.30352 0.07824 -0.30717 0.07917 -0.30938 0.08056 C -0.31107 0.08125 -0.3125 0.08264 -0.3142 0.08356 C -0.3142 0.08333 -0.32305 0.08727 -0.325 0.08796 L -0.33217 0.0912 C -0.33347 0.09143 -0.33529 0.09213 -0.33659 0.09259 C -0.33907 0.09352 -0.34154 0.09468 -0.34388 0.09583 C -0.34519 0.09606 -0.34636 0.09699 -0.34753 0.09722 C -0.34909 0.09768 -0.35066 0.09815 -0.35222 0.09884 C -0.3543 0.09931 -0.35625 0.1 -0.35821 0.10023 C -0.3625 0.10069 -0.3668 0.10023 -0.37097 0.10023 L -0.37097 0.1 " pathEditMode="relative" rAng="0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3.7037E-7 L -0.17852 0.00046 C -0.18165 -0.00486 -0.18477 -0.00903 -0.18711 -0.01482 C -0.18803 -0.01667 -0.1879 -0.01991 -0.18842 -0.02222 C -0.18894 -0.02477 -0.18959 -0.02708 -0.1905 -0.0294 C -0.19102 -0.03125 -0.19206 -0.03241 -0.19258 -0.03403 C -0.19532 -0.0412 -0.19844 -0.05 -0.2 -0.0588 C -0.20105 -0.06343 -0.20105 -0.06898 -0.20222 -0.07338 C -0.20717 -0.09005 -0.20118 -0.06921 -0.20769 -0.09282 C -0.20834 -0.09514 -0.20925 -0.09769 -0.2099 -0.10023 C -0.21107 -0.10486 -0.21198 -0.11019 -0.21303 -0.11482 C -0.21368 -0.11736 -0.21459 -0.11944 -0.21511 -0.12222 C -0.21602 -0.12593 -0.21654 -0.13032 -0.21732 -0.13449 C -0.21941 -0.14444 -0.2224 -0.15139 -0.225 -0.16134 C -0.22566 -0.16412 -0.22618 -0.16782 -0.22709 -0.17083 C -0.228 -0.17454 -0.2293 -0.17708 -0.23021 -0.18056 C -0.2323 -0.18843 -0.23347 -0.19722 -0.23555 -0.20532 C -0.23959 -0.21968 -0.23763 -0.21343 -0.24102 -0.22477 C -0.24375 -0.24306 -0.23998 -0.22037 -0.24428 -0.23935 C -0.24688 -0.25139 -0.24336 -0.24236 -0.24753 -0.25394 C -0.24805 -0.25579 -0.24896 -0.25694 -0.24961 -0.25857 C -0.25053 -0.26181 -0.25105 -0.26528 -0.2517 -0.26852 C -0.25248 -0.2713 -0.25313 -0.27361 -0.25404 -0.27593 C -0.25469 -0.28079 -0.25508 -0.28588 -0.25612 -0.29051 C -0.25691 -0.29491 -0.25834 -0.29861 -0.25938 -0.30278 C -0.26003 -0.30602 -0.26081 -0.30926 -0.26146 -0.3125 C -0.26407 -0.33542 -0.26042 -0.30949 -0.26576 -0.32963 C -0.26784 -0.33727 -0.26875 -0.34653 -0.27123 -0.35417 L -0.27644 -0.37083 C -0.27917 -0.3956 -0.27566 -0.36898 -0.27969 -0.38819 C -0.28816 -0.42963 -0.28021 -0.39861 -0.28737 -0.42454 C -0.28946 -0.44514 -0.28685 -0.425 -0.2905 -0.4419 C -0.29206 -0.44792 -0.29284 -0.45764 -0.2948 -0.46389 C -0.29571 -0.46644 -0.29688 -0.46852 -0.29792 -0.47107 C -0.29883 -0.47847 -0.29935 -0.48565 -0.30013 -0.49306 C -0.30144 -0.50324 -0.30261 -0.50579 -0.30456 -0.51505 C -0.30534 -0.51898 -0.30586 -0.52315 -0.30665 -0.52732 C -0.30691 -0.52963 -0.30717 -0.53218 -0.30769 -0.53449 C -0.30834 -0.53657 -0.30925 -0.53773 -0.3099 -0.53958 C -0.31263 -0.55857 -0.31094 -0.54977 -0.31524 -0.5662 C -0.31563 -0.57107 -0.3155 -0.57662 -0.31628 -0.58102 C -0.31706 -0.58449 -0.31888 -0.58704 -0.31941 -0.59074 C -0.32045 -0.59607 -0.32019 -0.60208 -0.32071 -0.60764 C -0.32097 -0.61111 -0.32123 -0.61435 -0.32175 -0.61759 C -0.32227 -0.62083 -0.32331 -0.62407 -0.32396 -0.62732 C -0.32435 -0.62963 -0.32448 -0.63218 -0.325 -0.63449 C -0.32657 -0.64329 -0.32709 -0.64421 -0.32917 -0.65185 C -0.32956 -0.65463 -0.3306 -0.66528 -0.33138 -0.66875 C -0.33191 -0.6713 -0.33295 -0.67338 -0.33347 -0.67593 C -0.33438 -0.68079 -0.3349 -0.68565 -0.33581 -0.69074 C -0.33594 -0.69306 -0.33607 -0.6956 -0.33685 -0.69792 L -0.33894 -0.70532 C -0.3418 -0.73125 -0.3379 -0.70069 -0.34219 -0.72245 C -0.3431 -0.72708 -0.34362 -0.73218 -0.34428 -0.73704 C -0.34467 -0.73935 -0.34441 -0.74259 -0.34545 -0.74444 L -0.3474 -0.74907 C -0.34896 -0.76644 -0.34792 -0.75764 -0.35066 -0.77593 L -0.35196 -0.78333 C -0.35222 -0.78588 -0.353 -0.78819 -0.353 -0.79051 L -0.353 -0.7956 L -0.35378 -0.80509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367021" y="4746049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B9097FC-6B9B-4BDB-BCCD-6931121202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367021" y="1698846"/>
            <a:ext cx="4421028" cy="1016622"/>
          </a:xfrm>
          <a:prstGeom prst="rect">
            <a:avLst/>
          </a:prstGeom>
        </p:spPr>
      </p:pic>
      <p:pic>
        <p:nvPicPr>
          <p:cNvPr id="25" name="Picture 24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4EC6D0D7-BB31-4711-BD18-CE453012B2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367021" y="3283458"/>
            <a:ext cx="4421028" cy="7718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4208146" y="76321"/>
            <a:ext cx="78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u="sng" dirty="0" smtClean="0">
                <a:solidFill>
                  <a:srgbClr val="D5E545"/>
                </a:solidFill>
                <a:cs typeface="Arial" panose="020B0604020202020204" pitchFamily="34" charset="0"/>
              </a:rPr>
              <a:t>This is for pedestrians</a:t>
            </a:r>
            <a:endParaRPr lang="en-US" sz="4400" b="1" u="sng" dirty="0">
              <a:solidFill>
                <a:srgbClr val="D5E545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585038" y="6255640"/>
            <a:ext cx="1084827" cy="523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38" y="4112845"/>
            <a:ext cx="853411" cy="1062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5" y="2023839"/>
            <a:ext cx="2296886" cy="2296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63" y="604666"/>
            <a:ext cx="1491706" cy="198769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57946" y="761874"/>
            <a:ext cx="2034031" cy="20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47 C -0.01888 -0.00393 -0.02591 -0.00231 -0.04128 -0.01018 C -0.04961 -0.01481 -0.06615 -0.02407 -0.06615 -0.02361 C -0.07018 -0.02939 -0.07409 -0.03611 -0.07852 -0.03865 C -0.08125 -0.04027 -0.08398 -0.04143 -0.08659 -0.04351 C -0.08854 -0.0449 -0.09049 -0.04652 -0.09219 -0.04814 C -0.0944 -0.04976 -0.09688 -0.05185 -0.09909 -0.05277 C -0.1 -0.05601 -0.10065 -0.06018 -0.10169 -0.06226 C -0.10951 -0.07569 -0.11237 -0.07638 -0.11966 -0.08101 C -0.12148 -0.08472 -0.12331 -0.08773 -0.12513 -0.09097 C -0.12643 -0.09305 -0.12799 -0.09305 -0.12917 -0.0956 C -0.13867 -0.1118 -0.12747 -0.09976 -0.13893 -0.10972 C -0.14518 -0.1206 -0.14427 -0.12013 -0.15117 -0.12893 C -0.1526 -0.13055 -0.15404 -0.13263 -0.15534 -0.13356 C -0.15794 -0.13564 -0.16081 -0.1368 -0.16354 -0.13888 C -0.16758 -0.15185 -0.16549 -0.14768 -0.17188 -0.15301 C -0.17643 -0.15555 -0.18542 -0.1618 -0.18542 -0.16134 C -0.19805 -0.19097 -0.17773 -0.14676 -0.21146 -0.18588 C -0.21732 -0.19259 -0.21419 -0.18935 -0.22122 -0.19583 C -0.22552 -0.20509 -0.22643 -0.20926 -0.23216 -0.21458 C -0.23659 -0.21805 -0.24583 -0.22384 -0.24583 -0.22338 C -0.24779 -0.22708 -0.24948 -0.23055 -0.25143 -0.23333 C -0.25482 -0.23842 -0.25716 -0.23842 -0.26094 -0.24259 C -0.26094 -0.24213 -0.27122 -0.25463 -0.27344 -0.25671 C -0.27461 -0.25879 -0.27604 -0.26041 -0.27747 -0.26134 C -0.28021 -0.26412 -0.28438 -0.26713 -0.28698 -0.27129 C -0.28906 -0.27384 -0.29063 -0.27801 -0.29258 -0.28078 C -0.29258 -0.28009 -0.30273 -0.29282 -0.30508 -0.2949 L -0.31315 -0.30463 C -0.31497 -0.30578 -0.3168 -0.3074 -0.31862 -0.30949 C -0.32135 -0.31203 -0.32409 -0.31574 -0.32695 -0.31875 C -0.32826 -0.3199 -0.32969 -0.32245 -0.33112 -0.32338 C -0.33294 -0.325 -0.33477 -0.32662 -0.33646 -0.32824 C -0.33893 -0.32963 -0.34115 -0.3324 -0.34336 -0.33287 C -0.34844 -0.33449 -0.35352 -0.33287 -0.3582 -0.33287 L -0.3582 -0.3324 " pathEditMode="relative" rAng="0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 -0.00069 L -0.1595 -0.00046 C -0.16341 0.00208 -0.16914 0.00602 -0.17252 0.0125 C -0.17812 0.02338 -0.17539 0.01875 -0.18112 0.02639 C -0.19257 0.05556 -0.17812 0.02083 -0.19049 0.04259 C -0.19205 0.04537 -0.19322 0.05046 -0.19479 0.05347 C -0.19791 0.05972 -0.20169 0.06227 -0.20468 0.06991 C -0.20612 0.07384 -0.20742 0.07801 -0.20898 0.08102 C -0.21927 0.10069 -0.21041 0.07847 -0.21888 0.09745 C -0.22044 0.10069 -0.22174 0.10486 -0.2233 0.1081 C -0.225 0.11204 -0.22656 0.11574 -0.22825 0.11921 C -0.22916 0.1213 -0.2302 0.12245 -0.23112 0.12454 C -0.23268 0.12801 -0.23385 0.13241 -0.23541 0.13565 C -0.23971 0.14514 -0.24101 0.14468 -0.24479 0.15463 C -0.24596 0.15787 -0.247 0.16204 -0.2483 0.16551 C -0.25013 0.17037 -0.25208 0.17454 -0.25403 0.17917 C -0.25507 0.18171 -0.25585 0.18495 -0.2569 0.18727 C -0.2582 0.19051 -0.25976 0.19259 -0.26106 0.1956 C -0.26809 0.21088 -0.26302 0.20208 -0.26979 0.22014 C -0.27148 0.22523 -0.27356 0.22847 -0.27552 0.2338 C -0.27656 0.23704 -0.27708 0.2419 -0.27825 0.24468 C -0.28007 0.24907 -0.28229 0.25116 -0.28398 0.25579 C -0.28593 0.26019 -0.28737 0.26713 -0.28906 0.27199 C -0.28958 0.27361 -0.29049 0.27338 -0.29114 0.27477 C -0.29322 0.27894 -0.29492 0.2838 -0.29687 0.28843 C -0.29752 0.2919 -0.29804 0.29653 -0.29908 0.29931 C -0.30039 0.30324 -0.30195 0.3044 -0.30325 0.30741 C -0.30429 0.30995 -0.3052 0.31319 -0.30625 0.31551 C -0.30729 0.31852 -0.30846 0.32083 -0.30976 0.32384 C -0.31393 0.33449 -0.31197 0.33194 -0.31679 0.3456 C -0.32239 0.36111 -0.32018 0.34699 -0.32695 0.37315 C -0.32812 0.37778 -0.32916 0.38264 -0.33059 0.38657 C -0.33138 0.38912 -0.33242 0.38981 -0.33333 0.39213 C -0.33606 0.39954 -0.33854 0.40856 -0.34114 0.41667 C -0.34231 0.42037 -0.34375 0.42361 -0.34479 0.42778 C -0.35169 0.45463 -0.34322 0.42315 -0.35117 0.44676 C -0.35416 0.45532 -0.35716 0.46412 -0.35976 0.47384 C -0.36835 0.50694 -0.3582 0.46968 -0.36471 0.49028 C -0.36562 0.49282 -0.36627 0.4956 -0.36705 0.49838 C -0.36757 0.50116 -0.36822 0.50694 -0.36822 0.50741 L -0.36822 0.50694 " pathEditMode="relative" rAng="0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1 -0.00069 L -0.15951 -0.00046 C -0.16342 0.00208 -0.16914 0.00602 -0.17253 0.0125 C -0.17813 0.02338 -0.17539 0.01875 -0.18112 0.02639 C -0.19258 0.05556 -0.17813 0.02083 -0.1905 0.04259 C -0.19206 0.04537 -0.19323 0.05046 -0.1948 0.05347 C -0.19792 0.05972 -0.2017 0.06227 -0.20469 0.06991 C -0.20612 0.07384 -0.20743 0.07801 -0.20899 0.08102 C -0.21928 0.10069 -0.21042 0.07847 -0.21888 0.09745 C -0.22045 0.10069 -0.22175 0.10486 -0.22331 0.1081 C -0.225 0.11204 -0.22657 0.11574 -0.22826 0.11921 C -0.22917 0.1213 -0.23021 0.12245 -0.23112 0.12454 C -0.23269 0.12801 -0.23386 0.13241 -0.23542 0.13565 C -0.23972 0.14514 -0.24102 0.14468 -0.2448 0.15463 C -0.24597 0.15787 -0.24701 0.16204 -0.24831 0.16551 C -0.25013 0.17037 -0.25209 0.17454 -0.25404 0.17917 C -0.25508 0.18171 -0.25586 0.18495 -0.25691 0.18727 C -0.25821 0.19051 -0.25977 0.19259 -0.26107 0.1956 C -0.2681 0.21088 -0.26303 0.20208 -0.2698 0.22014 C -0.27149 0.22523 -0.27357 0.22847 -0.27553 0.2338 C -0.27657 0.23704 -0.27709 0.2419 -0.27826 0.24468 C -0.28008 0.24907 -0.2823 0.25116 -0.28399 0.25579 C -0.28594 0.26019 -0.28737 0.26713 -0.28907 0.27199 C -0.28959 0.27361 -0.2905 0.27338 -0.29115 0.27477 C -0.29323 0.27894 -0.29493 0.2838 -0.29688 0.28843 C -0.29753 0.2919 -0.29805 0.29653 -0.29909 0.29931 C -0.30039 0.30324 -0.30196 0.3044 -0.30326 0.30741 C -0.3043 0.30995 -0.30521 0.31319 -0.30625 0.31551 C -0.3073 0.31852 -0.30847 0.32083 -0.30977 0.32384 C -0.31394 0.33449 -0.31198 0.33194 -0.3168 0.3456 C -0.3224 0.36111 -0.32019 0.34699 -0.32696 0.37315 C -0.32813 0.37778 -0.32917 0.38264 -0.3306 0.38657 C -0.33138 0.38912 -0.33243 0.38981 -0.33334 0.39213 C -0.33607 0.39954 -0.33855 0.40856 -0.34115 0.41667 C -0.34232 0.42037 -0.34375 0.42361 -0.3448 0.42778 C -0.3517 0.45463 -0.34323 0.42315 -0.35118 0.44676 C -0.35417 0.45532 -0.35717 0.46412 -0.35977 0.47384 C -0.36836 0.50694 -0.35821 0.46968 -0.36472 0.49028 C -0.36563 0.49282 -0.36628 0.4956 -0.36706 0.49838 C -0.36758 0.50116 -0.36823 0.50694 -0.36823 0.50741 L -0.36823 0.50694 " pathEditMode="relative" rAng="0" ptsTypes="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BA4FB864-A686-491B-8761-B5A27124C3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07206" y="5099693"/>
            <a:ext cx="4421028" cy="1016622"/>
          </a:xfrm>
          <a:prstGeom prst="rect">
            <a:avLst/>
          </a:prstGeom>
        </p:spPr>
      </p:pic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07206" y="3337362"/>
            <a:ext cx="4421028" cy="1016622"/>
          </a:xfrm>
          <a:prstGeom prst="rect">
            <a:avLst/>
          </a:prstGeom>
        </p:spPr>
      </p:pic>
      <p:pic>
        <p:nvPicPr>
          <p:cNvPr id="22" name="Picture 21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603CE359-6178-4D7C-8461-713261D1AC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2545" y="1928332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" action="ppaction://noaction"/>
            <a:extLst>
              <a:ext uri="{FF2B5EF4-FFF2-40B4-BE49-F238E27FC236}">
                <a16:creationId xmlns=""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4168980" y="-4622"/>
            <a:ext cx="783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dirty="0">
                <a:solidFill>
                  <a:srgbClr val="D5E545"/>
                </a:solidFill>
                <a:latin typeface="Calibri" panose="020F0502020204030204"/>
              </a:rPr>
              <a:t>P</a:t>
            </a:r>
            <a:r>
              <a:rPr lang="en-US" sz="5400" b="1" u="sng" dirty="0" smtClean="0">
                <a:solidFill>
                  <a:srgbClr val="D5E545"/>
                </a:solidFill>
                <a:latin typeface="Calibri" panose="020F0502020204030204"/>
              </a:rPr>
              <a:t>edestrians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D5E54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545872" y="6266523"/>
            <a:ext cx="1084827" cy="523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64" y="2501533"/>
            <a:ext cx="2203700" cy="133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30" y="861266"/>
            <a:ext cx="1328403" cy="138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21" y="3690663"/>
            <a:ext cx="1689186" cy="225084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02972" y="149833"/>
            <a:ext cx="1906245" cy="190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 -0.00069 L -0.1595 -0.00046 C -0.16341 0.00208 -0.16914 0.00602 -0.17252 0.0125 C -0.17812 0.02338 -0.17539 0.01875 -0.18112 0.02639 C -0.19258 0.05556 -0.17812 0.02083 -0.19049 0.04259 C -0.19206 0.04537 -0.19323 0.05046 -0.19479 0.05347 C -0.19791 0.05972 -0.20169 0.06227 -0.20469 0.06991 C -0.20612 0.07384 -0.20742 0.07801 -0.20898 0.08102 C -0.21927 0.1007 -0.21041 0.07847 -0.21888 0.09745 C -0.22044 0.1007 -0.22174 0.10486 -0.22331 0.1081 C -0.225 0.11204 -0.22656 0.11574 -0.22825 0.11921 C -0.22916 0.1213 -0.23021 0.12245 -0.23112 0.12454 C -0.23268 0.12801 -0.23385 0.13241 -0.23541 0.13565 C -0.23971 0.14514 -0.24101 0.14468 -0.24479 0.15463 C -0.24596 0.15787 -0.247 0.16204 -0.24831 0.16551 C -0.25013 0.17037 -0.25208 0.17454 -0.25403 0.17917 C -0.25508 0.18171 -0.25586 0.18495 -0.2569 0.18727 C -0.2582 0.19051 -0.25976 0.19259 -0.26107 0.1956 C -0.2681 0.21088 -0.26302 0.20208 -0.26979 0.22014 C -0.27148 0.22523 -0.27357 0.22847 -0.27552 0.2338 C -0.27656 0.23704 -0.27708 0.2419 -0.27825 0.24468 C -0.28008 0.24907 -0.28229 0.25116 -0.28398 0.25579 C -0.28594 0.26019 -0.28737 0.26713 -0.28906 0.27199 C -0.28958 0.27361 -0.29049 0.27338 -0.29114 0.27477 C -0.29323 0.27894 -0.29492 0.2838 -0.29687 0.28843 C -0.29752 0.2919 -0.29804 0.29653 -0.29909 0.29931 C -0.30039 0.30324 -0.30195 0.3044 -0.30325 0.30741 C -0.30429 0.30995 -0.30521 0.3132 -0.30625 0.31551 C -0.30729 0.31852 -0.30846 0.32083 -0.3095 0.32384 C -0.31393 0.33449 -0.31198 0.33195 -0.31679 0.3456 C -0.32239 0.36111 -0.32018 0.34699 -0.32669 0.37315 C -0.32812 0.37778 -0.32916 0.38264 -0.3306 0.38657 C -0.33138 0.38912 -0.33229 0.38982 -0.33333 0.39213 C -0.33607 0.39954 -0.33841 0.40857 -0.34114 0.41667 C -0.34232 0.42037 -0.34375 0.42361 -0.34479 0.42778 C -0.35169 0.45463 -0.34323 0.42315 -0.35117 0.44676 C -0.35416 0.45532 -0.35716 0.46412 -0.35976 0.47384 C -0.36836 0.50695 -0.3582 0.46968 -0.36471 0.49028 C -0.36562 0.49282 -0.36627 0.4956 -0.36706 0.49838 C -0.36758 0.50116 -0.36823 0.50695 -0.36823 0.50741 L -0.36823 0.50695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3 -0.00695 L -0.06093 -0.00671 C -0.07669 -0.00741 -0.08229 -0.00718 -0.09505 -0.00857 C -0.10195 -0.00926 -0.11549 -0.01111 -0.11549 -0.01088 C -0.11875 -0.01181 -0.122 -0.01296 -0.12552 -0.01343 C -0.12786 -0.01366 -0.1302 -0.01389 -0.13229 -0.01412 C -0.13385 -0.01459 -0.13541 -0.01482 -0.13684 -0.01505 C -0.13867 -0.01528 -0.14075 -0.01574 -0.14257 -0.01574 C -0.14335 -0.01644 -0.14375 -0.01713 -0.14466 -0.01736 C -0.15104 -0.01968 -0.15338 -0.01991 -0.15937 -0.0206 C -0.16093 -0.0213 -0.1625 -0.02176 -0.16393 -0.02246 C -0.16497 -0.02269 -0.16627 -0.02269 -0.16731 -0.02315 C -0.17526 -0.02593 -0.16588 -0.02384 -0.17526 -0.02546 C -0.18046 -0.02732 -0.17968 -0.02732 -0.18541 -0.02894 C -0.18658 -0.02917 -0.18776 -0.0294 -0.1888 -0.02986 C -0.19101 -0.03009 -0.19322 -0.03033 -0.19557 -0.03056 C -0.19869 -0.03287 -0.19713 -0.03218 -0.20247 -0.03287 C -0.20598 -0.03357 -0.21354 -0.03449 -0.21354 -0.03449 C -0.22395 -0.03959 -0.20716 -0.03195 -0.23515 -0.03866 C -0.23984 -0.03982 -0.23737 -0.03935 -0.24309 -0.04028 C -0.24661 -0.0419 -0.24726 -0.04259 -0.25208 -0.04352 C -0.25572 -0.04421 -0.26328 -0.04514 -0.26328 -0.04514 C -0.26497 -0.0456 -0.26627 -0.0463 -0.26796 -0.04676 C -0.2707 -0.04769 -0.27252 -0.04769 -0.27578 -0.04838 C -0.27578 -0.04815 -0.28411 -0.05023 -0.28606 -0.0507 C -0.2871 -0.05116 -0.28828 -0.05139 -0.28919 -0.05162 C -0.29153 -0.05209 -0.29505 -0.05255 -0.29713 -0.05324 C -0.29869 -0.05371 -0.30013 -0.0544 -0.30169 -0.05486 C -0.30169 -0.05486 -0.31015 -0.05695 -0.31197 -0.05718 L -0.31875 -0.05903 C -0.32005 -0.05903 -0.32174 -0.05949 -0.32304 -0.05972 C -0.32539 -0.06019 -0.32773 -0.06088 -0.32994 -0.06134 C -0.33112 -0.06158 -0.33229 -0.06204 -0.33333 -0.06227 C -0.33489 -0.0625 -0.33632 -0.06273 -0.33789 -0.06296 C -0.33984 -0.0632 -0.34166 -0.06366 -0.34348 -0.06366 C -0.34765 -0.06412 -0.35169 -0.06366 -0.35559 -0.06366 L -0.35559 -0.06366 " pathEditMode="relative" rAng="0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1 4.44444E-6 L -0.17851 0.00046 C -0.18164 -0.00487 -0.18476 -0.00903 -0.18711 -0.01482 C -0.18802 -0.01667 -0.18789 -0.01991 -0.18841 -0.02223 C -0.18893 -0.02477 -0.18958 -0.02709 -0.19049 -0.0294 C -0.19101 -0.03125 -0.19205 -0.03241 -0.19257 -0.03403 C -0.19531 -0.04121 -0.19843 -0.05 -0.2 -0.0588 C -0.20104 -0.06343 -0.20104 -0.06899 -0.20221 -0.07338 C -0.20716 -0.09005 -0.20117 -0.06922 -0.20768 -0.09283 C -0.20833 -0.09514 -0.20924 -0.09769 -0.20989 -0.10024 C -0.21106 -0.10487 -0.21198 -0.11019 -0.21302 -0.11482 C -0.21367 -0.11737 -0.21458 -0.11945 -0.2151 -0.12223 C -0.21601 -0.12593 -0.21653 -0.13033 -0.21731 -0.1345 C -0.2194 -0.14445 -0.22239 -0.15139 -0.225 -0.16135 C -0.22565 -0.16412 -0.22617 -0.16783 -0.22708 -0.17084 C -0.22799 -0.17454 -0.22929 -0.17709 -0.2302 -0.18056 C -0.23229 -0.18843 -0.23346 -0.19723 -0.23554 -0.20533 C -0.23958 -0.21968 -0.23763 -0.21343 -0.24101 -0.22477 C -0.24375 -0.24306 -0.23997 -0.22037 -0.24427 -0.23936 C -0.24687 -0.25139 -0.24336 -0.24237 -0.24752 -0.25394 C -0.24804 -0.25579 -0.24895 -0.25695 -0.24961 -0.25857 C -0.25052 -0.26181 -0.25104 -0.26528 -0.25169 -0.26852 C -0.25247 -0.2713 -0.25312 -0.27362 -0.25403 -0.27593 C -0.25468 -0.28079 -0.25507 -0.28588 -0.25612 -0.29051 C -0.2569 -0.29491 -0.25833 -0.29862 -0.25937 -0.30278 C -0.26002 -0.30602 -0.2608 -0.30926 -0.26145 -0.3125 C -0.26406 -0.33542 -0.26041 -0.3095 -0.26575 -0.32963 C -0.26783 -0.33727 -0.26875 -0.34653 -0.27122 -0.35417 L -0.27643 -0.37084 C -0.27916 -0.39537 -0.27565 -0.36875 -0.27968 -0.3882 C -0.28815 -0.42963 -0.2802 -0.39862 -0.28737 -0.42454 C -0.28945 -0.44514 -0.28685 -0.425 -0.29049 -0.4419 C -0.29205 -0.44792 -0.29283 -0.45764 -0.29479 -0.46389 C -0.2957 -0.46644 -0.29687 -0.46852 -0.29791 -0.47107 C -0.29882 -0.47848 -0.29935 -0.48565 -0.30013 -0.49306 C -0.30143 -0.50325 -0.3026 -0.50579 -0.30455 -0.51505 C -0.30533 -0.51899 -0.30586 -0.52315 -0.30664 -0.52732 C -0.3069 -0.52963 -0.30716 -0.53218 -0.30768 -0.5345 C -0.30833 -0.53658 -0.30924 -0.53774 -0.30989 -0.53959 C -0.31263 -0.55857 -0.31093 -0.54977 -0.31523 -0.56621 C -0.31562 -0.57107 -0.31549 -0.57662 -0.31627 -0.58102 C -0.31705 -0.5845 -0.31888 -0.58704 -0.3194 -0.59075 C -0.32044 -0.59607 -0.32018 -0.60209 -0.3207 -0.60764 C -0.32096 -0.61112 -0.32122 -0.61436 -0.32174 -0.6176 C -0.32226 -0.62084 -0.3233 -0.62408 -0.32395 -0.62732 C -0.32435 -0.62963 -0.32448 -0.63218 -0.325 -0.6345 C -0.32656 -0.64329 -0.32708 -0.64422 -0.32916 -0.65186 C -0.32955 -0.65463 -0.3306 -0.66528 -0.33138 -0.66875 C -0.3319 -0.6713 -0.33294 -0.67338 -0.33346 -0.67593 C -0.33437 -0.68079 -0.33489 -0.68565 -0.3358 -0.69075 C -0.33593 -0.69306 -0.33606 -0.69561 -0.33685 -0.69792 L -0.33893 -0.70533 C -0.34179 -0.73125 -0.33789 -0.7007 -0.34218 -0.72246 C -0.3431 -0.72709 -0.34362 -0.73218 -0.34427 -0.73704 C -0.34466 -0.73936 -0.3444 -0.7426 -0.34544 -0.74445 L -0.34739 -0.74908 C -0.34895 -0.76644 -0.34791 -0.75764 -0.35065 -0.77593 L -0.35195 -0.78334 C -0.35221 -0.78588 -0.35299 -0.7882 -0.35299 -0.79051 L -0.35299 -0.79561 L -0.35377 -0.8051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1800145"/>
            <a:ext cx="4421028" cy="1016622"/>
          </a:xfrm>
          <a:prstGeom prst="rect">
            <a:avLst/>
          </a:prstGeom>
        </p:spPr>
      </p:pic>
      <p:pic>
        <p:nvPicPr>
          <p:cNvPr id="22" name="Picture 21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603CE359-6178-4D7C-8461-713261D1AC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3371768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" action="ppaction://noaction"/>
            <a:extLst>
              <a:ext uri="{FF2B5EF4-FFF2-40B4-BE49-F238E27FC236}">
                <a16:creationId xmlns=""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5541ADA8-EC15-4F57-B23D-24459E6C0D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4999300"/>
            <a:ext cx="4421028" cy="1016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4742720" y="-116398"/>
            <a:ext cx="7090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u="sng" dirty="0">
                <a:solidFill>
                  <a:srgbClr val="D5E545"/>
                </a:solidFill>
                <a:latin typeface="Calibri" panose="020F0502020204030204"/>
                <a:cs typeface="Arial" panose="020B0604020202020204" pitchFamily="34" charset="0"/>
              </a:rPr>
              <a:t>S</a:t>
            </a:r>
            <a:r>
              <a:rPr kumimoji="0" 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D5E545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top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D5E545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545872" y="6274836"/>
            <a:ext cx="1084827" cy="523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91" y="920443"/>
            <a:ext cx="1135894" cy="1388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67" y="4035407"/>
            <a:ext cx="1255941" cy="1336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72" y="2580912"/>
            <a:ext cx="1483770" cy="12364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15155" y="96905"/>
            <a:ext cx="1863634" cy="18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116 L 2.08333E-7 0.00047 C -0.02005 0.00301 -0.02734 0.00209 -0.04362 0.00602 C -0.05247 0.00811 -0.06979 0.01297 -0.06979 0.0125 C -0.07409 0.01551 -0.07826 0.01899 -0.08281 0.01991 C -0.08568 0.02084 -0.08854 0.02153 -0.09128 0.02246 C -0.09336 0.02338 -0.09544 0.02385 -0.09727 0.02454 C -0.09961 0.02547 -0.10221 0.02686 -0.10456 0.02732 C -0.10547 0.02848 -0.10612 0.03079 -0.10729 0.03195 C -0.11536 0.03843 -0.11849 0.03889 -0.12617 0.04121 C -0.12813 0.04283 -0.13008 0.04445 -0.1319 0.0463 C -0.13333 0.04723 -0.1349 0.04723 -0.13607 0.04838 C -0.14609 0.05625 -0.13438 0.0507 -0.14648 0.05533 C -0.15299 0.06112 -0.15208 0.06065 -0.15938 0.06482 C -0.16094 0.06574 -0.16224 0.06667 -0.16367 0.06713 C -0.16641 0.06829 -0.1694 0.06875 -0.1724 0.07014 C -0.17656 0.07616 -0.17435 0.07454 -0.18112 0.07709 C -0.18594 0.07848 -0.19531 0.08149 -0.19531 0.08102 C -0.20872 0.09561 -0.18737 0.07408 -0.22279 0.09352 C -0.22904 0.09653 -0.22565 0.09537 -0.23307 0.09838 C -0.23763 0.10301 -0.23867 0.10487 -0.24453 0.10787 C -0.24922 0.10949 -0.25898 0.11227 -0.25898 0.11181 C -0.26107 0.11389 -0.26289 0.11574 -0.26497 0.1169 C -0.26849 0.11945 -0.27083 0.11945 -0.27487 0.12176 C -0.27487 0.1213 -0.28581 0.12778 -0.28815 0.12871 C -0.28932 0.1294 -0.29089 0.13033 -0.29232 0.13079 C -0.29531 0.13218 -0.29961 0.1338 -0.30234 0.13612 C -0.30456 0.13727 -0.30612 0.13959 -0.3082 0.14074 C -0.3082 0.14028 -0.31901 0.1463 -0.32148 0.14769 L -0.32982 0.15255 C -0.33177 0.15301 -0.33372 0.15371 -0.33568 0.1551 C -0.33854 0.15649 -0.34141 0.15811 -0.34453 0.15949 C -0.34583 0.16019 -0.3474 0.16112 -0.34883 0.16204 C -0.35065 0.1625 -0.3526 0.16343 -0.35443 0.16412 C -0.35703 0.16505 -0.35938 0.16644 -0.36172 0.16644 C -0.36706 0.16713 -0.3724 0.16644 -0.37721 0.16644 L -0.37721 0.16598 " pathEditMode="relative" rAng="0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3.33333E-6 L -0.17852 0.00046 C -0.18164 -0.00486 -0.18477 -0.00903 -0.18711 -0.01482 C -0.18802 -0.01667 -0.18789 -0.01991 -0.18841 -0.02223 C -0.18893 -0.02477 -0.18958 -0.02709 -0.19049 -0.0294 C -0.19102 -0.03125 -0.19206 -0.03241 -0.19258 -0.03403 C -0.19531 -0.04121 -0.19844 -0.05 -0.2 -0.0588 C -0.20104 -0.06343 -0.20104 -0.06898 -0.20221 -0.07338 C -0.20716 -0.09005 -0.20117 -0.06922 -0.20768 -0.09283 C -0.20833 -0.09514 -0.20924 -0.09769 -0.2099 -0.10023 C -0.21107 -0.10486 -0.21198 -0.11019 -0.21302 -0.11482 C -0.21367 -0.11736 -0.21458 -0.11945 -0.2151 -0.12223 C -0.21602 -0.12593 -0.21654 -0.13033 -0.21732 -0.13449 C -0.2194 -0.14445 -0.2224 -0.15139 -0.225 -0.16135 C -0.22565 -0.16412 -0.22617 -0.16783 -0.22708 -0.17084 C -0.22799 -0.17454 -0.2293 -0.17709 -0.23021 -0.18056 C -0.23229 -0.18843 -0.23346 -0.19723 -0.23555 -0.20533 C -0.23958 -0.21968 -0.23763 -0.21343 -0.24102 -0.22477 C -0.24375 -0.24306 -0.23997 -0.22037 -0.24427 -0.23936 C -0.24688 -0.25139 -0.24336 -0.24236 -0.24753 -0.25394 C -0.24805 -0.25579 -0.24896 -0.25695 -0.24961 -0.25857 C -0.25052 -0.26181 -0.25104 -0.26528 -0.25169 -0.26852 C -0.25247 -0.2713 -0.25313 -0.27361 -0.25404 -0.27593 C -0.25469 -0.28079 -0.25508 -0.28588 -0.25612 -0.29051 C -0.2569 -0.29491 -0.25833 -0.29861 -0.25938 -0.30278 C -0.26003 -0.30602 -0.26081 -0.30926 -0.26146 -0.3125 C -0.26406 -0.33542 -0.26042 -0.30949 -0.26576 -0.32963 C -0.26784 -0.33727 -0.26875 -0.34653 -0.27122 -0.35417 L -0.27643 -0.37084 C -0.27917 -0.39561 -0.27565 -0.36898 -0.27969 -0.3882 C -0.28815 -0.42963 -0.28021 -0.39861 -0.28737 -0.42454 C -0.28945 -0.44514 -0.28685 -0.425 -0.29049 -0.4419 C -0.29206 -0.44792 -0.29284 -0.45764 -0.29479 -0.46389 C -0.2957 -0.46644 -0.29688 -0.46852 -0.29792 -0.47107 C -0.29883 -0.47848 -0.29935 -0.48565 -0.30013 -0.49306 C -0.30143 -0.50324 -0.3026 -0.50579 -0.30456 -0.51505 C -0.30534 -0.51898 -0.30586 -0.52315 -0.30664 -0.52732 C -0.3069 -0.52963 -0.30716 -0.53218 -0.30768 -0.53449 C -0.30833 -0.53658 -0.30924 -0.53773 -0.3099 -0.53959 C -0.31263 -0.55857 -0.31094 -0.54977 -0.31523 -0.56621 C -0.31563 -0.57107 -0.31549 -0.57662 -0.31628 -0.58125 C -0.31706 -0.58449 -0.31888 -0.58704 -0.3194 -0.59074 C -0.32044 -0.59607 -0.32018 -0.60209 -0.3207 -0.60764 C -0.32096 -0.61111 -0.32122 -0.61436 -0.32174 -0.6176 C -0.32227 -0.62084 -0.32331 -0.62408 -0.32396 -0.62732 C -0.32435 -0.62963 -0.32448 -0.63218 -0.325 -0.63449 C -0.32656 -0.64329 -0.32708 -0.64422 -0.32917 -0.65186 C -0.32956 -0.65463 -0.3306 -0.66528 -0.33138 -0.66875 C -0.3319 -0.6713 -0.33294 -0.67338 -0.33346 -0.67593 C -0.33438 -0.68079 -0.3349 -0.68565 -0.33581 -0.69074 C -0.33594 -0.69306 -0.33607 -0.69561 -0.33685 -0.69792 L -0.33893 -0.70533 C -0.3418 -0.73125 -0.33789 -0.7007 -0.34219 -0.72246 C -0.3431 -0.72709 -0.34362 -0.73218 -0.34427 -0.73704 C -0.34466 -0.73936 -0.3444 -0.7426 -0.34544 -0.74445 L -0.3474 -0.74908 C -0.34896 -0.76644 -0.34792 -0.75764 -0.35065 -0.77593 L -0.35195 -0.78334 C -0.35221 -0.78588 -0.35299 -0.7882 -0.35299 -0.79051 L -0.35299 -0.79561 L -0.35378 -0.8051 " pathEditMode="relative" rAng="0" ptsTypes="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64 0.00208 L -0.13464 0.00255 C -0.13776 -0.00278 -0.14089 -0.00695 -0.14323 -0.01273 C -0.14414 -0.01458 -0.14401 -0.01782 -0.14453 -0.02014 C -0.14505 -0.02269 -0.1457 -0.025 -0.14661 -0.02732 C -0.14714 -0.02917 -0.14818 -0.03032 -0.1487 -0.03195 C -0.15143 -0.03912 -0.15456 -0.04792 -0.15612 -0.05671 C -0.15716 -0.06134 -0.15716 -0.0669 -0.15833 -0.0713 C -0.16328 -0.08796 -0.15729 -0.06713 -0.1638 -0.09074 C -0.16445 -0.09306 -0.16536 -0.0956 -0.16602 -0.09815 C -0.16719 -0.10278 -0.1681 -0.1081 -0.16914 -0.11273 C -0.16979 -0.11528 -0.1707 -0.11736 -0.17122 -0.12014 C -0.17214 -0.12384 -0.17266 -0.12824 -0.17344 -0.13241 C -0.17552 -0.14236 -0.17852 -0.14931 -0.18112 -0.15926 C -0.18177 -0.16204 -0.18229 -0.16574 -0.1832 -0.16875 C -0.18411 -0.17245 -0.18542 -0.175 -0.18633 -0.17847 C -0.18841 -0.18634 -0.18958 -0.19514 -0.19167 -0.20324 C -0.1957 -0.21759 -0.19375 -0.21134 -0.19714 -0.22269 C -0.19987 -0.24097 -0.19609 -0.21829 -0.20039 -0.23727 C -0.20299 -0.24931 -0.19948 -0.24028 -0.20365 -0.25185 C -0.20417 -0.2537 -0.20508 -0.25486 -0.20573 -0.25648 C -0.20664 -0.25972 -0.20716 -0.2632 -0.20781 -0.26644 C -0.20859 -0.26921 -0.20924 -0.27153 -0.21016 -0.27384 C -0.21081 -0.2787 -0.2112 -0.2838 -0.21224 -0.28843 C -0.21302 -0.29282 -0.21445 -0.29653 -0.21549 -0.3007 C -0.21615 -0.30394 -0.21693 -0.30718 -0.21758 -0.31042 C -0.22018 -0.33333 -0.21654 -0.30741 -0.22188 -0.32755 C -0.22396 -0.33519 -0.22487 -0.34445 -0.22734 -0.35208 L -0.23255 -0.36875 C -0.23529 -0.39352 -0.23177 -0.3669 -0.23581 -0.38611 C -0.24427 -0.42755 -0.23633 -0.39653 -0.24349 -0.42245 C -0.24557 -0.44306 -0.24297 -0.42292 -0.24661 -0.43982 C -0.24818 -0.44583 -0.24896 -0.45556 -0.25091 -0.46181 C -0.25182 -0.46435 -0.25299 -0.46644 -0.25404 -0.46898 C -0.25495 -0.47639 -0.25547 -0.48357 -0.25625 -0.49097 C -0.25755 -0.50116 -0.25872 -0.5037 -0.26068 -0.51296 C -0.26146 -0.5169 -0.26198 -0.52107 -0.26276 -0.52523 C -0.26302 -0.52755 -0.26328 -0.53009 -0.2638 -0.53241 C -0.26445 -0.53449 -0.26536 -0.53565 -0.26602 -0.5375 C -0.26875 -0.55648 -0.26706 -0.54769 -0.27135 -0.56412 C -0.27174 -0.56898 -0.27161 -0.57454 -0.2724 -0.57917 C -0.27318 -0.58241 -0.275 -0.58495 -0.27552 -0.58866 C -0.27656 -0.59398 -0.2763 -0.6 -0.27682 -0.60556 C -0.27708 -0.60903 -0.27734 -0.61227 -0.27786 -0.61551 C -0.27839 -0.61875 -0.27943 -0.62199 -0.28008 -0.62523 C -0.28047 -0.62755 -0.2806 -0.63009 -0.28112 -0.63241 C -0.28268 -0.6412 -0.2832 -0.64213 -0.28529 -0.64977 C -0.28568 -0.65255 -0.28672 -0.6632 -0.2875 -0.66667 C -0.28802 -0.66921 -0.28906 -0.6713 -0.28958 -0.67384 C -0.29049 -0.6787 -0.29102 -0.68357 -0.29193 -0.68889 C -0.29206 -0.6912 -0.29219 -0.69352 -0.29297 -0.69583 L -0.29505 -0.70324 C -0.29792 -0.72917 -0.29401 -0.69861 -0.29831 -0.72037 C -0.29922 -0.725 -0.29974 -0.73009 -0.30039 -0.73495 C -0.30078 -0.73727 -0.30052 -0.74051 -0.30156 -0.74236 L -0.30352 -0.74722 C -0.30508 -0.76435 -0.30404 -0.75556 -0.30677 -0.77361 L -0.30807 -0.78125 C -0.30833 -0.7838 -0.30911 -0.78611 -0.30911 -0.78843 L -0.30911 -0.79352 L -0.3099 -0.80301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67793" y="5014401"/>
            <a:ext cx="4421028" cy="1016622"/>
          </a:xfrm>
          <a:prstGeom prst="rect">
            <a:avLst/>
          </a:prstGeom>
        </p:spPr>
      </p:pic>
      <p:pic>
        <p:nvPicPr>
          <p:cNvPr id="22" name="Picture 21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603CE359-6178-4D7C-8461-713261D1AC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94554" y="3450823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" action="ppaction://noaction"/>
            <a:extLst>
              <a:ext uri="{FF2B5EF4-FFF2-40B4-BE49-F238E27FC236}">
                <a16:creationId xmlns=""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1" name="Picture 10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5541ADA8-EC15-4F57-B23D-24459E6C0D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94554" y="1893876"/>
            <a:ext cx="4421028" cy="1016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4353390" y="-52778"/>
            <a:ext cx="7838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u="sng" dirty="0" smtClean="0">
                <a:solidFill>
                  <a:srgbClr val="D5E545"/>
                </a:solidFill>
              </a:rPr>
              <a:t>Look</a:t>
            </a:r>
            <a:endParaRPr lang="en-US" sz="6000" b="1" u="sng" dirty="0">
              <a:solidFill>
                <a:srgbClr val="D5E545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562498" y="6266523"/>
            <a:ext cx="1084827" cy="523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91" y="920443"/>
            <a:ext cx="1135894" cy="13880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67" y="4035407"/>
            <a:ext cx="1255941" cy="1336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98" y="2633516"/>
            <a:ext cx="1483770" cy="12364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38255" y="86306"/>
            <a:ext cx="1760713" cy="17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7 L 2.08333E-7 0.00046 C -0.01888 -0.00394 -0.02591 -0.00232 -0.04128 -0.01019 C -0.04961 -0.01482 -0.06615 -0.02408 -0.06615 -0.02361 C -0.07018 -0.0294 -0.07409 -0.03611 -0.07852 -0.03866 C -0.08125 -0.04028 -0.08398 -0.04144 -0.08659 -0.04352 C -0.08854 -0.04491 -0.09049 -0.04653 -0.09219 -0.04815 C -0.0944 -0.04977 -0.09688 -0.05185 -0.09909 -0.05278 C -0.1 -0.05602 -0.10065 -0.06019 -0.10169 -0.06227 C -0.10951 -0.0757 -0.11237 -0.07639 -0.11966 -0.08102 C -0.12148 -0.08472 -0.12331 -0.08773 -0.12513 -0.09097 C -0.12643 -0.09306 -0.12799 -0.09306 -0.12917 -0.0956 C -0.13867 -0.11181 -0.12747 -0.09977 -0.13893 -0.10972 C -0.14518 -0.1206 -0.14427 -0.12037 -0.15117 -0.12894 C -0.1526 -0.13056 -0.15404 -0.13264 -0.15534 -0.13357 C -0.15794 -0.13565 -0.16081 -0.13681 -0.16354 -0.13889 C -0.16758 -0.15185 -0.16549 -0.14769 -0.17188 -0.15301 C -0.17643 -0.15556 -0.18542 -0.16181 -0.18542 -0.16134 C -0.19805 -0.19097 -0.17773 -0.14676 -0.21146 -0.18588 C -0.21732 -0.19259 -0.21419 -0.18935 -0.22122 -0.19583 C -0.22552 -0.20509 -0.22643 -0.20926 -0.23216 -0.21458 C -0.23659 -0.21806 -0.24583 -0.22384 -0.24583 -0.22338 C -0.24779 -0.22708 -0.24948 -0.23056 -0.25143 -0.23333 C -0.25482 -0.23843 -0.25716 -0.23843 -0.26094 -0.24259 C -0.26094 -0.24213 -0.27122 -0.25463 -0.27344 -0.25671 C -0.27461 -0.2588 -0.27604 -0.26042 -0.27747 -0.26134 C -0.28021 -0.26412 -0.28438 -0.26713 -0.28698 -0.2713 C -0.28906 -0.27384 -0.29063 -0.27824 -0.29258 -0.28079 C -0.29258 -0.28009 -0.30273 -0.29283 -0.30508 -0.29491 L -0.31315 -0.30463 C -0.31497 -0.30579 -0.3168 -0.30741 -0.31862 -0.30949 C -0.32135 -0.31204 -0.32409 -0.31574 -0.32695 -0.31875 C -0.32826 -0.31991 -0.32969 -0.32245 -0.33112 -0.32338 C -0.33294 -0.325 -0.33477 -0.32662 -0.33646 -0.32824 C -0.33893 -0.32963 -0.34115 -0.33241 -0.34336 -0.33287 C -0.34844 -0.33449 -0.35352 -0.33287 -0.3582 -0.33287 L -0.3582 -0.33241 " pathEditMode="relative" rAng="0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3.33333E-6 L -0.17852 0.00046 C -0.18164 -0.00486 -0.18477 -0.00903 -0.18711 -0.01482 C -0.18802 -0.01667 -0.18789 -0.01991 -0.18841 -0.02223 C -0.18893 -0.02477 -0.18958 -0.02709 -0.19049 -0.0294 C -0.19102 -0.03125 -0.19206 -0.03241 -0.19258 -0.03403 C -0.19531 -0.04121 -0.19844 -0.05 -0.2 -0.0588 C -0.20104 -0.06343 -0.20104 -0.06898 -0.20221 -0.07338 C -0.20716 -0.09005 -0.20117 -0.06922 -0.20768 -0.09283 C -0.20833 -0.09514 -0.20924 -0.09769 -0.2099 -0.10023 C -0.21107 -0.10486 -0.21198 -0.11019 -0.21302 -0.11482 C -0.21367 -0.11736 -0.21458 -0.11945 -0.2151 -0.12223 C -0.21602 -0.12593 -0.21654 -0.13033 -0.21732 -0.13449 C -0.2194 -0.14445 -0.2224 -0.15139 -0.225 -0.16135 C -0.22565 -0.16412 -0.22617 -0.16783 -0.22708 -0.17084 C -0.22799 -0.17454 -0.2293 -0.17709 -0.23021 -0.18056 C -0.23229 -0.18843 -0.23346 -0.19723 -0.23555 -0.20533 C -0.23958 -0.21968 -0.23763 -0.21343 -0.24102 -0.22477 C -0.24375 -0.24306 -0.23997 -0.22037 -0.24427 -0.23936 C -0.24688 -0.25139 -0.24336 -0.24236 -0.24753 -0.25394 C -0.24805 -0.25579 -0.24896 -0.25695 -0.24961 -0.25857 C -0.25052 -0.26181 -0.25104 -0.26528 -0.25169 -0.26852 C -0.25247 -0.2713 -0.25313 -0.27361 -0.25404 -0.27593 C -0.25469 -0.28079 -0.25508 -0.28588 -0.25612 -0.29051 C -0.2569 -0.29491 -0.25833 -0.29861 -0.25938 -0.30278 C -0.26003 -0.30602 -0.26081 -0.30926 -0.26146 -0.3125 C -0.26406 -0.33542 -0.26042 -0.30949 -0.26576 -0.32963 C -0.26784 -0.33727 -0.26875 -0.34653 -0.27122 -0.35417 L -0.27643 -0.37084 C -0.27917 -0.39561 -0.27565 -0.36898 -0.27969 -0.3882 C -0.28815 -0.42963 -0.28021 -0.39861 -0.28737 -0.42454 C -0.28945 -0.44514 -0.28685 -0.425 -0.29049 -0.4419 C -0.29206 -0.44792 -0.29284 -0.45764 -0.29479 -0.46389 C -0.2957 -0.46644 -0.29688 -0.46852 -0.29792 -0.47107 C -0.29883 -0.47848 -0.29935 -0.48565 -0.30013 -0.49306 C -0.30143 -0.50324 -0.3026 -0.50579 -0.30456 -0.51505 C -0.30534 -0.51898 -0.30586 -0.52315 -0.30664 -0.52732 C -0.3069 -0.52963 -0.30716 -0.53218 -0.30768 -0.53449 C -0.30833 -0.53658 -0.30924 -0.53773 -0.3099 -0.53959 C -0.31263 -0.55857 -0.31094 -0.54977 -0.31523 -0.56621 C -0.31563 -0.57107 -0.31549 -0.57662 -0.31628 -0.58125 C -0.31706 -0.58449 -0.31888 -0.58704 -0.3194 -0.59074 C -0.32044 -0.59607 -0.32018 -0.60209 -0.3207 -0.60764 C -0.32096 -0.61111 -0.32122 -0.61436 -0.32174 -0.6176 C -0.32227 -0.62084 -0.32331 -0.62408 -0.32396 -0.62732 C -0.32435 -0.62963 -0.32448 -0.63218 -0.325 -0.63449 C -0.32656 -0.64329 -0.32708 -0.64422 -0.32917 -0.65186 C -0.32956 -0.65463 -0.3306 -0.66528 -0.33138 -0.66875 C -0.3319 -0.6713 -0.33294 -0.67338 -0.33346 -0.67593 C -0.33438 -0.68079 -0.3349 -0.68565 -0.33581 -0.69074 C -0.33594 -0.69306 -0.33607 -0.69561 -0.33685 -0.69792 L -0.33893 -0.70533 C -0.3418 -0.73125 -0.33789 -0.7007 -0.34219 -0.72246 C -0.3431 -0.72709 -0.34362 -0.73218 -0.34427 -0.73704 C -0.34466 -0.73936 -0.3444 -0.7426 -0.34544 -0.74445 L -0.3474 -0.74908 C -0.34896 -0.76644 -0.34792 -0.75764 -0.35065 -0.77593 L -0.35195 -0.78334 C -0.35221 -0.78588 -0.35299 -0.7882 -0.35299 -0.79051 L -0.35299 -0.79561 L -0.35378 -0.8051 " pathEditMode="relative" rAng="0" ptsTypes="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7.40741E-7 L -0.17852 0.00046 C -0.18164 -0.00486 -0.18477 -0.00903 -0.18711 -0.01482 C -0.18802 -0.01667 -0.18789 -0.01991 -0.18841 -0.02222 C -0.18893 -0.02477 -0.18958 -0.02708 -0.19049 -0.0294 C -0.19102 -0.03125 -0.19206 -0.03241 -0.19258 -0.03403 C -0.19531 -0.0412 -0.19844 -0.05 -0.2 -0.0588 C -0.20104 -0.06343 -0.20104 -0.06898 -0.20221 -0.07338 C -0.20716 -0.09005 -0.20117 -0.06921 -0.20768 -0.09282 C -0.20833 -0.09514 -0.20924 -0.09769 -0.2099 -0.10023 C -0.21107 -0.10486 -0.21198 -0.11019 -0.21302 -0.11482 C -0.21367 -0.11736 -0.21458 -0.11945 -0.2151 -0.12222 C -0.21602 -0.12593 -0.21654 -0.13032 -0.21732 -0.13449 C -0.2194 -0.14445 -0.2224 -0.15139 -0.225 -0.16134 C -0.22565 -0.16412 -0.22617 -0.16782 -0.22708 -0.17083 C -0.22799 -0.17454 -0.2293 -0.17708 -0.23021 -0.18056 C -0.23229 -0.18843 -0.23346 -0.19722 -0.23555 -0.20532 C -0.23958 -0.21968 -0.23763 -0.21343 -0.24102 -0.22477 C -0.24375 -0.24306 -0.23997 -0.22037 -0.24427 -0.23935 C -0.24688 -0.25139 -0.24336 -0.24236 -0.24753 -0.25394 C -0.24805 -0.25579 -0.24896 -0.25695 -0.24961 -0.25857 C -0.25052 -0.26181 -0.25104 -0.26528 -0.25169 -0.26852 C -0.25247 -0.2713 -0.25313 -0.27361 -0.25404 -0.27593 C -0.25469 -0.28079 -0.25508 -0.28588 -0.25612 -0.29051 C -0.2569 -0.29491 -0.25833 -0.29861 -0.25938 -0.30278 C -0.26003 -0.30602 -0.26081 -0.30926 -0.26146 -0.3125 C -0.26406 -0.33542 -0.26042 -0.30949 -0.26576 -0.32963 C -0.26784 -0.33727 -0.26875 -0.34653 -0.27122 -0.35417 L -0.27643 -0.37083 C -0.27917 -0.3956 -0.27565 -0.36898 -0.27969 -0.3882 C -0.28815 -0.42963 -0.28021 -0.39861 -0.28737 -0.42454 C -0.28945 -0.44514 -0.28685 -0.425 -0.29049 -0.4419 C -0.29206 -0.44792 -0.29284 -0.45764 -0.29479 -0.46389 C -0.2957 -0.46644 -0.29688 -0.46852 -0.29792 -0.47107 C -0.29883 -0.47847 -0.29935 -0.48565 -0.30013 -0.49306 C -0.30143 -0.50324 -0.3026 -0.50579 -0.30456 -0.51505 C -0.30534 -0.51898 -0.30586 -0.52315 -0.30664 -0.52732 C -0.3069 -0.52963 -0.30716 -0.53218 -0.30768 -0.53449 C -0.30833 -0.53657 -0.30924 -0.53773 -0.3099 -0.53958 C -0.31263 -0.55857 -0.31094 -0.54977 -0.31523 -0.5662 C -0.31563 -0.57107 -0.31549 -0.57662 -0.31628 -0.58125 C -0.31706 -0.58449 -0.31888 -0.58704 -0.3194 -0.59074 C -0.32044 -0.59607 -0.32018 -0.60208 -0.3207 -0.60764 C -0.32096 -0.61111 -0.32122 -0.61435 -0.32174 -0.61759 C -0.32227 -0.62083 -0.32331 -0.62407 -0.32396 -0.62732 C -0.32435 -0.62963 -0.32448 -0.63218 -0.325 -0.63449 C -0.32656 -0.64329 -0.32708 -0.64421 -0.32917 -0.65185 C -0.32956 -0.65463 -0.3306 -0.66528 -0.33138 -0.66875 C -0.3319 -0.6713 -0.33294 -0.67338 -0.33346 -0.67593 C -0.33438 -0.68079 -0.3349 -0.68565 -0.33581 -0.69097 C -0.33594 -0.69329 -0.33607 -0.6956 -0.33685 -0.69792 L -0.33893 -0.70532 C -0.3418 -0.73125 -0.33789 -0.7007 -0.34219 -0.72245 C -0.3431 -0.72708 -0.34362 -0.73218 -0.34427 -0.73704 C -0.34466 -0.73935 -0.3444 -0.74259 -0.34544 -0.74445 L -0.3474 -0.74931 C -0.34896 -0.76644 -0.34792 -0.75764 -0.35065 -0.7757 L -0.35195 -0.78333 C -0.35221 -0.78588 -0.35299 -0.7882 -0.35299 -0.79051 L -0.35299 -0.7956 L -0.35378 -0.80509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367021" y="4746049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B9097FC-6B9B-4BDB-BCCD-6931121202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367021" y="1698846"/>
            <a:ext cx="4421028" cy="1016622"/>
          </a:xfrm>
          <a:prstGeom prst="rect">
            <a:avLst/>
          </a:prstGeom>
        </p:spPr>
      </p:pic>
      <p:pic>
        <p:nvPicPr>
          <p:cNvPr id="25" name="Picture 24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4EC6D0D7-BB31-4711-BD18-CE453012B2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367021" y="3283458"/>
            <a:ext cx="4421028" cy="7718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4328069" y="23073"/>
            <a:ext cx="783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u="sng" dirty="0" smtClean="0">
                <a:solidFill>
                  <a:srgbClr val="D5E545"/>
                </a:solidFill>
                <a:cs typeface="Arial" panose="020B0604020202020204" pitchFamily="34" charset="0"/>
              </a:rPr>
              <a:t>Listen</a:t>
            </a:r>
            <a:endParaRPr lang="en-US" sz="5400" b="1" u="sng" dirty="0">
              <a:solidFill>
                <a:srgbClr val="D5E545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585038" y="6255640"/>
            <a:ext cx="1084827" cy="523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27" y="908482"/>
            <a:ext cx="1135894" cy="13880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12" y="2299533"/>
            <a:ext cx="1255941" cy="1336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64" y="3923300"/>
            <a:ext cx="1483770" cy="12364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57358" y="159878"/>
            <a:ext cx="1739537" cy="17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47 C -0.01888 -0.00393 -0.02591 -0.00231 -0.04128 -0.01018 C -0.04961 -0.01481 -0.06615 -0.02407 -0.06615 -0.02361 C -0.07018 -0.02939 -0.07409 -0.03611 -0.07852 -0.03865 C -0.08125 -0.04027 -0.08398 -0.04143 -0.08659 -0.04351 C -0.08854 -0.0449 -0.09049 -0.04652 -0.09219 -0.04814 C -0.0944 -0.04976 -0.09688 -0.05185 -0.09909 -0.05277 C -0.1 -0.05601 -0.10065 -0.06018 -0.10169 -0.06226 C -0.10951 -0.07569 -0.11237 -0.07638 -0.11966 -0.08101 C -0.12148 -0.08472 -0.12331 -0.08773 -0.12513 -0.09097 C -0.12643 -0.09305 -0.12799 -0.09305 -0.12917 -0.0956 C -0.13867 -0.1118 -0.12747 -0.09976 -0.13893 -0.10972 C -0.14518 -0.1206 -0.14427 -0.12013 -0.15117 -0.12893 C -0.1526 -0.13055 -0.15404 -0.13263 -0.15534 -0.13356 C -0.15794 -0.13564 -0.16081 -0.1368 -0.16354 -0.13888 C -0.16758 -0.15185 -0.16549 -0.14768 -0.17188 -0.15301 C -0.17643 -0.15555 -0.18542 -0.1618 -0.18542 -0.16134 C -0.19805 -0.19097 -0.17773 -0.14676 -0.21146 -0.18588 C -0.21732 -0.19259 -0.21419 -0.18935 -0.22122 -0.19583 C -0.22552 -0.20509 -0.22643 -0.20926 -0.23216 -0.21458 C -0.23659 -0.21805 -0.24583 -0.22384 -0.24583 -0.22338 C -0.24779 -0.22708 -0.24948 -0.23055 -0.25143 -0.23333 C -0.25482 -0.23842 -0.25716 -0.23842 -0.26094 -0.24259 C -0.26094 -0.24213 -0.27122 -0.25463 -0.27344 -0.25671 C -0.27461 -0.25879 -0.27604 -0.26041 -0.27747 -0.26134 C -0.28021 -0.26412 -0.28438 -0.26713 -0.28698 -0.27129 C -0.28906 -0.27384 -0.29063 -0.27801 -0.29258 -0.28078 C -0.29258 -0.28009 -0.30273 -0.29282 -0.30508 -0.2949 L -0.31315 -0.30463 C -0.31497 -0.30578 -0.3168 -0.3074 -0.31862 -0.30949 C -0.32135 -0.31203 -0.32409 -0.31574 -0.32695 -0.31875 C -0.32826 -0.3199 -0.32969 -0.32245 -0.33112 -0.32338 C -0.33294 -0.325 -0.33477 -0.32662 -0.33646 -0.32824 C -0.33893 -0.32963 -0.34115 -0.3324 -0.34336 -0.33287 C -0.34844 -0.33449 -0.35352 -0.33287 -0.3582 -0.33287 L -0.3582 -0.3324 " pathEditMode="relative" rAng="0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 -0.00069 L -0.1595 -0.00046 C -0.16341 0.00208 -0.16914 0.00602 -0.17252 0.0125 C -0.17812 0.02338 -0.17539 0.01875 -0.18112 0.02639 C -0.19257 0.05556 -0.17812 0.02083 -0.19049 0.04259 C -0.19205 0.04537 -0.19322 0.05046 -0.19479 0.05347 C -0.19791 0.05972 -0.20169 0.06227 -0.20468 0.06991 C -0.20612 0.07384 -0.20742 0.07801 -0.20898 0.08102 C -0.21927 0.10069 -0.21041 0.07847 -0.21888 0.09745 C -0.22044 0.10069 -0.22174 0.10486 -0.2233 0.1081 C -0.225 0.11204 -0.22656 0.11574 -0.22825 0.11921 C -0.22916 0.1213 -0.2302 0.12245 -0.23112 0.12454 C -0.23268 0.12801 -0.23385 0.13241 -0.23541 0.13565 C -0.23971 0.14514 -0.24101 0.14468 -0.24479 0.15463 C -0.24596 0.15787 -0.247 0.16204 -0.2483 0.16551 C -0.25013 0.17037 -0.25208 0.17454 -0.25403 0.17917 C -0.25507 0.18171 -0.25585 0.18495 -0.2569 0.18727 C -0.2582 0.19051 -0.25976 0.19259 -0.26106 0.1956 C -0.26809 0.21088 -0.26302 0.20208 -0.26979 0.22014 C -0.27148 0.22523 -0.27356 0.22847 -0.27552 0.2338 C -0.27656 0.23704 -0.27708 0.2419 -0.27825 0.24468 C -0.28007 0.24907 -0.28229 0.25116 -0.28398 0.25579 C -0.28593 0.26019 -0.28737 0.26713 -0.28906 0.27199 C -0.28958 0.27361 -0.29049 0.27338 -0.29114 0.27477 C -0.29322 0.27894 -0.29492 0.2838 -0.29687 0.28843 C -0.29752 0.2919 -0.29804 0.29653 -0.29908 0.29931 C -0.30039 0.30324 -0.30195 0.3044 -0.30325 0.30741 C -0.30429 0.30995 -0.3052 0.31319 -0.30625 0.31551 C -0.30729 0.31852 -0.30846 0.32083 -0.30976 0.32384 C -0.31393 0.33449 -0.31197 0.33194 -0.31679 0.3456 C -0.32239 0.36111 -0.32018 0.34699 -0.32695 0.37315 C -0.32812 0.37778 -0.32916 0.38264 -0.33059 0.38657 C -0.33138 0.38912 -0.33242 0.38981 -0.33333 0.39213 C -0.33606 0.39954 -0.33854 0.40856 -0.34114 0.41667 C -0.34231 0.42037 -0.34375 0.42361 -0.34479 0.42778 C -0.35169 0.45463 -0.34322 0.42315 -0.35117 0.44676 C -0.35416 0.45532 -0.35716 0.46412 -0.35976 0.47384 C -0.36835 0.50694 -0.3582 0.46968 -0.36471 0.49028 C -0.36562 0.49282 -0.36627 0.4956 -0.36705 0.49838 C -0.36757 0.50116 -0.36822 0.50694 -0.36822 0.50741 L -0.36822 0.50694 " pathEditMode="relative" rAng="0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1 -0.00069 L -0.15951 -0.00046 C -0.16342 0.00208 -0.16914 0.00602 -0.17253 0.0125 C -0.17813 0.02338 -0.17539 0.01875 -0.18112 0.02639 C -0.19258 0.05556 -0.17813 0.02083 -0.1905 0.04259 C -0.19206 0.04537 -0.19323 0.05046 -0.1948 0.05347 C -0.19792 0.05972 -0.2017 0.06227 -0.20469 0.06991 C -0.20612 0.07384 -0.20743 0.07801 -0.20899 0.08102 C -0.21928 0.10069 -0.21042 0.07847 -0.21888 0.09745 C -0.22045 0.10069 -0.22175 0.10486 -0.22331 0.1081 C -0.225 0.11204 -0.22657 0.11574 -0.22826 0.11921 C -0.22917 0.1213 -0.23021 0.12245 -0.23112 0.12454 C -0.23269 0.12801 -0.23386 0.13241 -0.23542 0.13565 C -0.23972 0.14514 -0.24102 0.14468 -0.2448 0.15463 C -0.24597 0.15787 -0.24701 0.16204 -0.24831 0.16551 C -0.25013 0.17037 -0.25209 0.17454 -0.25404 0.17917 C -0.25508 0.18171 -0.25586 0.18495 -0.25691 0.18727 C -0.25821 0.19051 -0.25977 0.19259 -0.26107 0.1956 C -0.2681 0.21088 -0.26303 0.20208 -0.2698 0.22014 C -0.27149 0.22523 -0.27357 0.22847 -0.27553 0.2338 C -0.27657 0.23704 -0.27709 0.2419 -0.27826 0.24468 C -0.28008 0.24907 -0.2823 0.25116 -0.28399 0.25579 C -0.28594 0.26019 -0.28737 0.26713 -0.28907 0.27199 C -0.28959 0.27361 -0.2905 0.27338 -0.29115 0.27477 C -0.29323 0.27894 -0.29493 0.2838 -0.29688 0.28843 C -0.29753 0.2919 -0.29805 0.29653 -0.29909 0.29931 C -0.30039 0.30324 -0.30196 0.3044 -0.30326 0.30741 C -0.3043 0.30995 -0.30521 0.31319 -0.30625 0.31551 C -0.3073 0.31852 -0.30847 0.32083 -0.30977 0.32384 C -0.31394 0.33449 -0.31198 0.33194 -0.3168 0.3456 C -0.3224 0.36111 -0.32019 0.34699 -0.32696 0.37315 C -0.32813 0.37778 -0.32917 0.38264 -0.3306 0.38657 C -0.33138 0.38912 -0.33243 0.38981 -0.33334 0.39213 C -0.33607 0.39954 -0.33855 0.40856 -0.34115 0.41667 C -0.34232 0.42037 -0.34375 0.42361 -0.3448 0.42778 C -0.3517 0.45463 -0.34323 0.42315 -0.35118 0.44676 C -0.35417 0.45532 -0.35717 0.46412 -0.35977 0.47384 C -0.36836 0.50694 -0.35821 0.46968 -0.36472 0.49028 C -0.36563 0.49282 -0.36628 0.4956 -0.36706 0.49838 C -0.36758 0.50116 -0.36823 0.50694 -0.36823 0.50741 L -0.36823 0.50694 " pathEditMode="relative" rAng="0" ptsTypes="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BA4FB864-A686-491B-8761-B5A27124C3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747955" y="4648101"/>
            <a:ext cx="4421028" cy="1016622"/>
          </a:xfrm>
          <a:prstGeom prst="rect">
            <a:avLst/>
          </a:prstGeom>
        </p:spPr>
      </p:pic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745993" y="2137739"/>
            <a:ext cx="4421028" cy="1016622"/>
          </a:xfrm>
          <a:prstGeom prst="rect">
            <a:avLst/>
          </a:prstGeom>
        </p:spPr>
      </p:pic>
      <p:pic>
        <p:nvPicPr>
          <p:cNvPr id="10" name="Picture 9" descr="A picture containing table, different&#10;&#10;Description automatically generated">
            <a:extLst>
              <a:ext uri="{FF2B5EF4-FFF2-40B4-BE49-F238E27FC236}">
                <a16:creationId xmlns="" xmlns:a16="http://schemas.microsoft.com/office/drawing/2014/main" id="{09C95F71-D5EB-46FF-9ECA-4B8AAF9FEB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745993" y="3424255"/>
            <a:ext cx="4421028" cy="10166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8E9408-7105-466F-A98A-23709F6F1D98}"/>
              </a:ext>
            </a:extLst>
          </p:cNvPr>
          <p:cNvSpPr txBox="1"/>
          <p:nvPr/>
        </p:nvSpPr>
        <p:spPr>
          <a:xfrm>
            <a:off x="4353390" y="126673"/>
            <a:ext cx="783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dirty="0" smtClean="0">
                <a:solidFill>
                  <a:srgbClr val="D5E545"/>
                </a:solidFill>
                <a:latin typeface="Calibri" panose="020F0502020204030204"/>
                <a:cs typeface="Arial" panose="020B0604020202020204" pitchFamily="34" charset="0"/>
              </a:rPr>
              <a:t>I cross the road at the……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D5E545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06640" y="6209608"/>
            <a:ext cx="1425220" cy="538382"/>
            <a:chOff x="7406640" y="6209608"/>
            <a:chExt cx="1425220" cy="538382"/>
          </a:xfrm>
        </p:grpSpPr>
        <p:sp>
          <p:nvSpPr>
            <p:cNvPr id="23" name="Rectangle 22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F8DAF4DB-4C4E-4CAB-82BA-D9F9EC675D6B}"/>
                </a:ext>
              </a:extLst>
            </p:cNvPr>
            <p:cNvSpPr/>
            <p:nvPr/>
          </p:nvSpPr>
          <p:spPr>
            <a:xfrm>
              <a:off x="7406640" y="6209608"/>
              <a:ext cx="1425220" cy="5383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>
              <a:off x="7495994" y="6224958"/>
              <a:ext cx="1084827" cy="523032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34067" y="5945181"/>
            <a:ext cx="15877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Alia Al </a:t>
            </a:r>
            <a:r>
              <a:rPr lang="en-US" sz="1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Salhi</a:t>
            </a:r>
            <a:endParaRPr lang="en-US" sz="16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n-U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27000">
                    <a:srgbClr val="D5E545"/>
                  </a:glow>
                </a:effectLst>
                <a:latin typeface="Showcard Gothic" panose="04020904020102020604" pitchFamily="82" charset="0"/>
              </a:rPr>
              <a:t>Kids Speak Louder</a:t>
            </a:r>
            <a:endParaRPr lang="en-U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27000">
                  <a:srgbClr val="D5E545"/>
                </a:glow>
              </a:effectLst>
              <a:latin typeface="Showcard Gothic" panose="04020904020102020604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8" y="86306"/>
            <a:ext cx="1116542" cy="11107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66" y="1379444"/>
            <a:ext cx="1913547" cy="1241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5"/>
          <a:stretch/>
        </p:blipFill>
        <p:spPr>
          <a:xfrm>
            <a:off x="8348122" y="2828471"/>
            <a:ext cx="633293" cy="978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820" y="4205303"/>
            <a:ext cx="956293" cy="95629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53787" y="816734"/>
            <a:ext cx="1924595" cy="19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1 -0.00069 L -0.15951 -0.00046 C -0.16342 0.00209 -0.16914 0.00602 -0.17253 0.0125 C -0.17813 0.02338 -0.17539 0.01875 -0.18112 0.02639 C -0.19258 0.05556 -0.17813 0.02084 -0.1905 0.04259 C -0.19206 0.04537 -0.19323 0.05046 -0.1948 0.05347 C -0.19792 0.05972 -0.2017 0.06227 -0.20469 0.06991 C -0.20612 0.07384 -0.20743 0.07801 -0.20899 0.08102 C -0.21928 0.1007 -0.21042 0.07847 -0.21888 0.09746 C -0.22045 0.1007 -0.22175 0.10486 -0.22331 0.1081 C -0.225 0.11204 -0.22657 0.11574 -0.22826 0.11921 C -0.22917 0.1213 -0.23021 0.12246 -0.23112 0.12454 C -0.23269 0.12801 -0.23386 0.13241 -0.23542 0.13565 C -0.23972 0.14514 -0.24102 0.14468 -0.2448 0.15463 C -0.24597 0.15787 -0.24701 0.16204 -0.24831 0.16551 C -0.25013 0.17037 -0.25209 0.17454 -0.25404 0.17917 C -0.25508 0.18171 -0.25586 0.18496 -0.25691 0.18727 C -0.25821 0.19051 -0.25977 0.19259 -0.26107 0.1956 C -0.2681 0.21088 -0.26303 0.20209 -0.2698 0.22014 C -0.27149 0.22523 -0.27357 0.22847 -0.27553 0.2338 C -0.27657 0.23704 -0.27709 0.2419 -0.27826 0.24468 C -0.28008 0.24908 -0.2823 0.25116 -0.28399 0.25579 C -0.28594 0.26019 -0.28737 0.26713 -0.28907 0.27199 C -0.28959 0.27361 -0.2905 0.27338 -0.29115 0.27477 C -0.29323 0.27894 -0.29493 0.2838 -0.29688 0.28843 C -0.29753 0.2919 -0.29805 0.29653 -0.29909 0.29931 C -0.30039 0.30324 -0.30196 0.3044 -0.30326 0.30741 C -0.3043 0.30996 -0.30521 0.3132 -0.30625 0.31551 C -0.3073 0.31852 -0.30847 0.32084 -0.30951 0.32384 C -0.31394 0.33449 -0.31198 0.33195 -0.3168 0.3456 C -0.3224 0.36111 -0.32019 0.34699 -0.3267 0.37315 C -0.32813 0.37778 -0.32917 0.38264 -0.3306 0.38658 C -0.33138 0.38912 -0.3323 0.38982 -0.33334 0.39213 C -0.33607 0.39954 -0.33842 0.40857 -0.34115 0.41667 C -0.34232 0.42037 -0.34375 0.42361 -0.3448 0.42778 C -0.3517 0.45463 -0.34323 0.42315 -0.35118 0.44676 C -0.35417 0.45533 -0.35717 0.46412 -0.35977 0.47384 C -0.36836 0.50695 -0.35821 0.46968 -0.36472 0.49028 C -0.36563 0.49283 -0.36628 0.4956 -0.36706 0.49838 C -0.36758 0.50116 -0.36823 0.50695 -0.36823 0.50741 L -0.36823 0.50695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0648 L -0.06094 -0.00671 C -0.07748 -0.00556 -0.08334 -0.00602 -0.09675 -0.00347 C -0.10404 -0.00208 -0.11823 0.00116 -0.11823 0.00093 C -0.12175 0.00278 -0.12513 0.00486 -0.12878 0.00579 C -0.13125 0.00625 -0.13373 0.00648 -0.13594 0.00718 C -0.13763 0.00764 -0.1392 0.00833 -0.14076 0.0088 C -0.14271 0.00926 -0.1448 0.00995 -0.14675 0.01018 C -0.14753 0.01134 -0.14805 0.0125 -0.14896 0.01319 C -0.15573 0.01759 -0.15821 0.01782 -0.16446 0.01921 C -0.16615 0.02037 -0.16771 0.02153 -0.16928 0.02245 C -0.17032 0.02315 -0.17175 0.02315 -0.17279 0.02407 C -0.18112 0.02917 -0.17123 0.02523 -0.18112 0.02847 C -0.18659 0.03194 -0.18581 0.03194 -0.1918 0.03472 C -0.1931 0.03518 -0.19428 0.03588 -0.19545 0.03634 C -0.19779 0.03681 -0.2 0.03727 -0.20248 0.03796 C -0.20586 0.04213 -0.20417 0.04074 -0.20977 0.04236 C -0.21355 0.04329 -0.22149 0.04537 -0.22149 0.04514 C -0.23243 0.05463 -0.21472 0.04051 -0.24415 0.05301 C -0.24909 0.05509 -0.24649 0.05417 -0.25248 0.05625 C -0.25625 0.05926 -0.25691 0.06042 -0.26198 0.06227 C -0.26576 0.06343 -0.27383 0.06528 -0.27383 0.06505 C -0.27553 0.0662 -0.27696 0.06736 -0.27865 0.06829 C -0.28165 0.06991 -0.28347 0.06991 -0.28685 0.0713 C -0.28685 0.07106 -0.29571 0.075 -0.29779 0.07569 C -0.29883 0.07639 -0.3 0.07685 -0.30105 0.07731 C -0.30352 0.07824 -0.30717 0.07917 -0.30938 0.08056 C -0.31107 0.08125 -0.3125 0.08264 -0.3142 0.08356 C -0.3142 0.08333 -0.32305 0.08727 -0.325 0.08796 L -0.33217 0.0912 C -0.33347 0.09143 -0.33529 0.09213 -0.33659 0.09259 C -0.33907 0.09352 -0.34154 0.09468 -0.34388 0.09583 C -0.34519 0.09606 -0.34636 0.09699 -0.34753 0.09722 C -0.34909 0.09768 -0.35066 0.09815 -0.35222 0.09884 C -0.3543 0.09931 -0.35625 0.1 -0.35821 0.10023 C -0.3625 0.10069 -0.3668 0.10023 -0.37097 0.10023 L -0.37097 0.1 " pathEditMode="relative" rAng="0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3.7037E-7 L -0.17852 0.00046 C -0.18165 -0.00486 -0.18477 -0.00903 -0.18711 -0.01482 C -0.18803 -0.01667 -0.1879 -0.01991 -0.18842 -0.02222 C -0.18894 -0.02477 -0.18959 -0.02708 -0.1905 -0.0294 C -0.19102 -0.03125 -0.19206 -0.03241 -0.19258 -0.03403 C -0.19532 -0.0412 -0.19844 -0.05 -0.2 -0.0588 C -0.20105 -0.06343 -0.20105 -0.06898 -0.20222 -0.07338 C -0.20717 -0.09005 -0.20118 -0.06921 -0.20769 -0.09282 C -0.20834 -0.09514 -0.20925 -0.09769 -0.2099 -0.10023 C -0.21107 -0.10486 -0.21198 -0.11019 -0.21303 -0.11482 C -0.21368 -0.11736 -0.21459 -0.11944 -0.21511 -0.12222 C -0.21602 -0.12593 -0.21654 -0.13032 -0.21732 -0.13449 C -0.21941 -0.14444 -0.2224 -0.15139 -0.225 -0.16134 C -0.22566 -0.16412 -0.22618 -0.16782 -0.22709 -0.17083 C -0.228 -0.17454 -0.2293 -0.17708 -0.23021 -0.18056 C -0.2323 -0.18843 -0.23347 -0.19722 -0.23555 -0.20532 C -0.23959 -0.21968 -0.23763 -0.21343 -0.24102 -0.22477 C -0.24375 -0.24306 -0.23998 -0.22037 -0.24428 -0.23935 C -0.24688 -0.25139 -0.24336 -0.24236 -0.24753 -0.25394 C -0.24805 -0.25579 -0.24896 -0.25694 -0.24961 -0.25857 C -0.25053 -0.26181 -0.25105 -0.26528 -0.2517 -0.26852 C -0.25248 -0.2713 -0.25313 -0.27361 -0.25404 -0.27593 C -0.25469 -0.28079 -0.25508 -0.28588 -0.25612 -0.29051 C -0.25691 -0.29491 -0.25834 -0.29861 -0.25938 -0.30278 C -0.26003 -0.30602 -0.26081 -0.30926 -0.26146 -0.3125 C -0.26407 -0.33542 -0.26042 -0.30949 -0.26576 -0.32963 C -0.26784 -0.33727 -0.26875 -0.34653 -0.27123 -0.35417 L -0.27644 -0.37083 C -0.27917 -0.3956 -0.27566 -0.36898 -0.27969 -0.38819 C -0.28816 -0.42963 -0.28021 -0.39861 -0.28737 -0.42454 C -0.28946 -0.44514 -0.28685 -0.425 -0.2905 -0.4419 C -0.29206 -0.44792 -0.29284 -0.45764 -0.2948 -0.46389 C -0.29571 -0.46644 -0.29688 -0.46852 -0.29792 -0.47107 C -0.29883 -0.47847 -0.29935 -0.48565 -0.30013 -0.49306 C -0.30144 -0.50324 -0.30261 -0.50579 -0.30456 -0.51505 C -0.30534 -0.51898 -0.30586 -0.52315 -0.30665 -0.52732 C -0.30691 -0.52963 -0.30717 -0.53218 -0.30769 -0.53449 C -0.30834 -0.53657 -0.30925 -0.53773 -0.3099 -0.53958 C -0.31263 -0.55857 -0.31094 -0.54977 -0.31524 -0.5662 C -0.31563 -0.57107 -0.3155 -0.57662 -0.31628 -0.58102 C -0.31706 -0.58449 -0.31888 -0.58704 -0.31941 -0.59074 C -0.32045 -0.59607 -0.32019 -0.60208 -0.32071 -0.60764 C -0.32097 -0.61111 -0.32123 -0.61435 -0.32175 -0.61759 C -0.32227 -0.62083 -0.32331 -0.62407 -0.32396 -0.62732 C -0.32435 -0.62963 -0.32448 -0.63218 -0.325 -0.63449 C -0.32657 -0.64329 -0.32709 -0.64421 -0.32917 -0.65185 C -0.32956 -0.65463 -0.3306 -0.66528 -0.33138 -0.66875 C -0.33191 -0.6713 -0.33295 -0.67338 -0.33347 -0.67593 C -0.33438 -0.68079 -0.3349 -0.68565 -0.33581 -0.69074 C -0.33594 -0.69306 -0.33607 -0.6956 -0.33685 -0.69792 L -0.33894 -0.70532 C -0.3418 -0.73125 -0.3379 -0.70069 -0.34219 -0.72245 C -0.3431 -0.72708 -0.34362 -0.73218 -0.34428 -0.73704 C -0.34467 -0.73935 -0.34441 -0.74259 -0.34545 -0.74444 L -0.3474 -0.74907 C -0.34896 -0.76644 -0.34792 -0.75764 -0.35066 -0.77593 L -0.35196 -0.78333 C -0.35222 -0.78588 -0.353 -0.78819 -0.353 -0.79051 L -0.353 -0.7956 L -0.35378 -0.80509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  <a:scene3d>
          <a:camera prst="orthographicFront"/>
          <a:lightRig rig="threePt" dir="t"/>
        </a:scene3d>
        <a:sp3d prstMaterial="dkEdge"/>
      </a:bodyPr>
      <a:lstStyle>
        <a:defPPr algn="ctr">
          <a:defRPr sz="1600" b="1" cap="none" spc="0" dirty="0" smtClean="0">
            <a:ln w="12700">
              <a:solidFill>
                <a:schemeClr val="accent5"/>
              </a:solidFill>
              <a:prstDash val="solid"/>
            </a:ln>
            <a:pattFill prst="lt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>
              <a:glow rad="127000">
                <a:srgbClr val="D5E545"/>
              </a:glow>
            </a:effectLst>
            <a:latin typeface="Showcard Gothic" panose="04020904020102020604" pitchFamily="82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4244</TotalTime>
  <Words>113</Words>
  <Application>Microsoft Office PowerPoint</Application>
  <PresentationFormat>Widescreen</PresentationFormat>
  <Paragraphs>42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Almarai ExtraBold</vt:lpstr>
      <vt:lpstr>Arial</vt:lpstr>
      <vt:lpstr>Calibri</vt:lpstr>
      <vt:lpstr>Calibri Light</vt:lpstr>
      <vt:lpstr>Comic Sans MS</vt:lpstr>
      <vt:lpstr>Showcard Gothic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313</cp:revision>
  <dcterms:created xsi:type="dcterms:W3CDTF">2020-06-05T08:15:35Z</dcterms:created>
  <dcterms:modified xsi:type="dcterms:W3CDTF">2023-03-04T08:31:06Z</dcterms:modified>
</cp:coreProperties>
</file>