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9" r:id="rId3"/>
    <p:sldId id="288" r:id="rId4"/>
    <p:sldId id="258" r:id="rId5"/>
    <p:sldId id="259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60" r:id="rId14"/>
    <p:sldId id="272" r:id="rId15"/>
    <p:sldId id="273" r:id="rId16"/>
    <p:sldId id="274" r:id="rId17"/>
    <p:sldId id="261" r:id="rId18"/>
    <p:sldId id="275" r:id="rId19"/>
    <p:sldId id="276" r:id="rId20"/>
    <p:sldId id="277" r:id="rId21"/>
    <p:sldId id="262" r:id="rId22"/>
    <p:sldId id="278" r:id="rId23"/>
    <p:sldId id="279" r:id="rId24"/>
    <p:sldId id="280" r:id="rId25"/>
    <p:sldId id="281" r:id="rId26"/>
    <p:sldId id="282" r:id="rId27"/>
    <p:sldId id="263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fra Mohammed Salem Mohammed Alkhatri" initials="AMSMA" lastIdx="1" clrIdx="0">
    <p:extLst>
      <p:ext uri="{19B8F6BF-5375-455C-9EA6-DF929625EA0E}">
        <p15:presenceInfo xmlns:p15="http://schemas.microsoft.com/office/powerpoint/2012/main" userId="S-1-5-21-518262349-1682996317-1305881851-29948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846"/>
    <a:srgbClr val="500050"/>
    <a:srgbClr val="060040"/>
    <a:srgbClr val="06AB01"/>
    <a:srgbClr val="4FCB00"/>
    <a:srgbClr val="50CA01"/>
    <a:srgbClr val="74DD01"/>
    <a:srgbClr val="3FC601"/>
    <a:srgbClr val="00A500"/>
    <a:srgbClr val="003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30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4T15:37:35.345" idx="1">
    <p:pos x="7680" y="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42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0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8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1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8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0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4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96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971472" y="6203372"/>
            <a:ext cx="2474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D6E84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Alia Al </a:t>
            </a:r>
            <a:r>
              <a:rPr lang="en-US" sz="2000" b="1" dirty="0" err="1" smtClean="0">
                <a:solidFill>
                  <a:srgbClr val="D6E84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Salhi</a:t>
            </a:r>
            <a:endParaRPr lang="en-US" sz="2000" b="1" dirty="0" smtClean="0">
              <a:solidFill>
                <a:srgbClr val="D6E846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US" sz="2000" b="1" dirty="0" smtClean="0">
                <a:solidFill>
                  <a:srgbClr val="D6E84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Kids Speak Louder</a:t>
            </a:r>
            <a:endParaRPr lang="en-US" sz="2000" b="1" dirty="0">
              <a:solidFill>
                <a:srgbClr val="D6E846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45" y="6008434"/>
            <a:ext cx="854014" cy="84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27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6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9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D2F42-76BF-4EB6-A356-69E79A10CF4B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6C490-75A7-4034-B8AE-7C2ABF09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3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9.wma"/><Relationship Id="rId7" Type="http://schemas.openxmlformats.org/officeDocument/2006/relationships/slide" Target="slide4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9.wma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1.wma"/><Relationship Id="rId7" Type="http://schemas.openxmlformats.org/officeDocument/2006/relationships/slide" Target="slide4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11.wma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13.wma"/><Relationship Id="rId7" Type="http://schemas.openxmlformats.org/officeDocument/2006/relationships/image" Target="NUL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3.wma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15.wma"/><Relationship Id="rId7" Type="http://schemas.openxmlformats.org/officeDocument/2006/relationships/image" Target="NUL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5.wma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17.wma"/><Relationship Id="rId7" Type="http://schemas.openxmlformats.org/officeDocument/2006/relationships/image" Target="NUL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7.wma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19.wma"/><Relationship Id="rId7" Type="http://schemas.openxmlformats.org/officeDocument/2006/relationships/image" Target="NUL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9.wma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1.wma"/><Relationship Id="rId7" Type="http://schemas.openxmlformats.org/officeDocument/2006/relationships/slide" Target="slide4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1.wma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3.wma"/><Relationship Id="rId7" Type="http://schemas.openxmlformats.org/officeDocument/2006/relationships/slide" Target="slide4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3.wma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5.wma"/><Relationship Id="rId7" Type="http://schemas.openxmlformats.org/officeDocument/2006/relationships/slide" Target="slide4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5.wma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7.wma"/><Relationship Id="rId7" Type="http://schemas.openxmlformats.org/officeDocument/2006/relationships/slide" Target="slide4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7.wma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9.wma"/><Relationship Id="rId7" Type="http://schemas.openxmlformats.org/officeDocument/2006/relationships/image" Target="../media/image20.jp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29.wma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1.wma"/><Relationship Id="rId7" Type="http://schemas.openxmlformats.org/officeDocument/2006/relationships/image" Target="../media/image20.jp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31.wma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3.wma"/><Relationship Id="rId7" Type="http://schemas.openxmlformats.org/officeDocument/2006/relationships/image" Target="../media/image20.jp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33.wma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5.wma"/><Relationship Id="rId7" Type="http://schemas.openxmlformats.org/officeDocument/2006/relationships/image" Target="../media/image20.jp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35.wma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7.wma"/><Relationship Id="rId7" Type="http://schemas.openxmlformats.org/officeDocument/2006/relationships/image" Target="../media/image20.jp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37.wma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9.wma"/><Relationship Id="rId7" Type="http://schemas.openxmlformats.org/officeDocument/2006/relationships/image" Target="../media/image20.jpg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39.wma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1.wma"/><Relationship Id="rId7" Type="http://schemas.openxmlformats.org/officeDocument/2006/relationships/slide" Target="slide4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1.wma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3.wma"/><Relationship Id="rId7" Type="http://schemas.openxmlformats.org/officeDocument/2006/relationships/slide" Target="slide4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3.wma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5.wma"/><Relationship Id="rId7" Type="http://schemas.openxmlformats.org/officeDocument/2006/relationships/slide" Target="slide4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5.wma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27.xml"/><Relationship Id="rId18" Type="http://schemas.openxmlformats.org/officeDocument/2006/relationships/slide" Target="slide13.xml"/><Relationship Id="rId26" Type="http://schemas.openxmlformats.org/officeDocument/2006/relationships/slide" Target="slide16.xml"/><Relationship Id="rId39" Type="http://schemas.openxmlformats.org/officeDocument/2006/relationships/slide" Target="slide17.xml"/><Relationship Id="rId21" Type="http://schemas.openxmlformats.org/officeDocument/2006/relationships/slide" Target="slide28.xml"/><Relationship Id="rId34" Type="http://schemas.openxmlformats.org/officeDocument/2006/relationships/slide" Target="slide20.xml"/><Relationship Id="rId7" Type="http://schemas.openxmlformats.org/officeDocument/2006/relationships/slide" Target="slide8.xml"/><Relationship Id="rId12" Type="http://schemas.openxmlformats.org/officeDocument/2006/relationships/slide" Target="slide22.xml"/><Relationship Id="rId17" Type="http://schemas.openxmlformats.org/officeDocument/2006/relationships/slide" Target="slide30.xml"/><Relationship Id="rId25" Type="http://schemas.openxmlformats.org/officeDocument/2006/relationships/slide" Target="slide15.xml"/><Relationship Id="rId33" Type="http://schemas.openxmlformats.org/officeDocument/2006/relationships/slide" Target="slide26.xml"/><Relationship Id="rId38" Type="http://schemas.openxmlformats.org/officeDocument/2006/relationships/image" Target="../media/image1.png"/><Relationship Id="rId2" Type="http://schemas.openxmlformats.org/officeDocument/2006/relationships/image" Target="../media/image3.png"/><Relationship Id="rId16" Type="http://schemas.openxmlformats.org/officeDocument/2006/relationships/slide" Target="slide29.xml"/><Relationship Id="rId20" Type="http://schemas.microsoft.com/office/2007/relationships/hdphoto" Target="../media/hdphoto4.wdp"/><Relationship Id="rId29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24" Type="http://schemas.openxmlformats.org/officeDocument/2006/relationships/slide" Target="slide14.xml"/><Relationship Id="rId32" Type="http://schemas.openxmlformats.org/officeDocument/2006/relationships/slide" Target="slide10.xml"/><Relationship Id="rId37" Type="http://schemas.openxmlformats.org/officeDocument/2006/relationships/slide" Target="slide18.xml"/><Relationship Id="rId5" Type="http://schemas.microsoft.com/office/2007/relationships/hdphoto" Target="../media/hdphoto1.wdp"/><Relationship Id="rId15" Type="http://schemas.microsoft.com/office/2007/relationships/hdphoto" Target="../media/hdphoto3.wdp"/><Relationship Id="rId23" Type="http://schemas.openxmlformats.org/officeDocument/2006/relationships/slide" Target="slide24.xml"/><Relationship Id="rId28" Type="http://schemas.openxmlformats.org/officeDocument/2006/relationships/slide" Target="slide6.xml"/><Relationship Id="rId36" Type="http://schemas.openxmlformats.org/officeDocument/2006/relationships/slide" Target="slide11.xml"/><Relationship Id="rId10" Type="http://schemas.openxmlformats.org/officeDocument/2006/relationships/image" Target="../media/image5.png"/><Relationship Id="rId19" Type="http://schemas.openxmlformats.org/officeDocument/2006/relationships/image" Target="../media/image7.png"/><Relationship Id="rId31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slide" Target="slide21.xml"/><Relationship Id="rId14" Type="http://schemas.openxmlformats.org/officeDocument/2006/relationships/image" Target="../media/image6.png"/><Relationship Id="rId22" Type="http://schemas.openxmlformats.org/officeDocument/2006/relationships/slide" Target="slide23.xml"/><Relationship Id="rId27" Type="http://schemas.openxmlformats.org/officeDocument/2006/relationships/slide" Target="slide9.xml"/><Relationship Id="rId30" Type="http://schemas.openxmlformats.org/officeDocument/2006/relationships/image" Target="../media/image8.png"/><Relationship Id="rId35" Type="http://schemas.openxmlformats.org/officeDocument/2006/relationships/slide" Target="slide25.xml"/><Relationship Id="rId8" Type="http://schemas.openxmlformats.org/officeDocument/2006/relationships/slide" Target="slide12.xml"/><Relationship Id="rId3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wma"/><Relationship Id="rId7" Type="http://schemas.openxmlformats.org/officeDocument/2006/relationships/slide" Target="slide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audio1.wav"/><Relationship Id="rId11" Type="http://schemas.openxmlformats.org/officeDocument/2006/relationships/comments" Target="../comments/comment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wma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wma"/><Relationship Id="rId7" Type="http://schemas.openxmlformats.org/officeDocument/2006/relationships/slide" Target="slide4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.wma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wma"/><Relationship Id="rId7" Type="http://schemas.openxmlformats.org/officeDocument/2006/relationships/slide" Target="slide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6.wma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37" y="1124358"/>
            <a:ext cx="4162698" cy="41410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B3520D3-9313-4C77-9278-F0E75153466B}"/>
              </a:ext>
            </a:extLst>
          </p:cNvPr>
          <p:cNvSpPr/>
          <p:nvPr/>
        </p:nvSpPr>
        <p:spPr>
          <a:xfrm>
            <a:off x="385330" y="323931"/>
            <a:ext cx="11425646" cy="5741875"/>
          </a:xfrm>
          <a:prstGeom prst="roundRect">
            <a:avLst/>
          </a:prstGeom>
          <a:solidFill>
            <a:srgbClr val="500050"/>
          </a:solidFill>
          <a:ln>
            <a:solidFill>
              <a:srgbClr val="50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Alia Al </a:t>
            </a:r>
            <a:r>
              <a:rPr lang="en-US" sz="96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Salhi</a:t>
            </a:r>
            <a:endParaRPr lang="en-US" sz="96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9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Kids Speak Louder</a:t>
            </a:r>
            <a:endParaRPr lang="en-US" sz="96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18811" y="0"/>
            <a:ext cx="4990012" cy="59566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23729" y="382136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the pilot do?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208837" cy="1301174"/>
          </a:xfrm>
          <a:prstGeom prst="hexagon">
            <a:avLst/>
          </a:prstGeom>
          <a:solidFill>
            <a:srgbClr val="FFAD0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948846" y="2684655"/>
            <a:ext cx="4729942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He flies a plane.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99863" y="542885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58741" cy="6857999"/>
          </a:xfrm>
          <a:prstGeom prst="rect">
            <a:avLst/>
          </a:prstGeom>
          <a:solidFill>
            <a:srgbClr val="FFAD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36" y="233762"/>
            <a:ext cx="2677638" cy="6478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8438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16046" y="136506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2062" y="3993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93565" y="2767279"/>
            <a:ext cx="5698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Hard Luck.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557346" y="4531871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58741" cy="6857999"/>
          </a:xfrm>
          <a:prstGeom prst="rect">
            <a:avLst/>
          </a:prstGeom>
          <a:solidFill>
            <a:srgbClr val="FFAD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4" y="0"/>
            <a:ext cx="450726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2437" y="1191498"/>
            <a:ext cx="1664913" cy="16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736954" y="180125"/>
            <a:ext cx="5318861" cy="5708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64599" y="222727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travels in a spaceship?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125709" cy="1301174"/>
          </a:xfrm>
          <a:prstGeom prst="hexagon">
            <a:avLst/>
          </a:prstGeom>
          <a:solidFill>
            <a:srgbClr val="FFAD0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633556" y="2514552"/>
            <a:ext cx="5558444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The astronaut  travels in a spaceship.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39693" y="5362196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58741" cy="6857999"/>
          </a:xfrm>
          <a:prstGeom prst="rect">
            <a:avLst/>
          </a:prstGeom>
          <a:solidFill>
            <a:srgbClr val="FFAD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205782"/>
            <a:ext cx="4753459" cy="6814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99222" y="115080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4037" y="4299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red&#10;&#10;Description automatically generated">
            <a:extLst>
              <a:ext uri="{FF2B5EF4-FFF2-40B4-BE49-F238E27FC236}">
                <a16:creationId xmlns:a16="http://schemas.microsoft.com/office/drawing/2014/main" xmlns="" id="{F93168E5-963E-4F70-A8CB-CE08D333B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324568" y="4717034"/>
            <a:ext cx="4036423" cy="1282212"/>
          </a:xfrm>
          <a:prstGeom prst="rect">
            <a:avLst/>
          </a:prstGeom>
          <a:solidFill>
            <a:srgbClr val="AE0508"/>
          </a:solidFill>
          <a:ln>
            <a:solidFill>
              <a:srgbClr val="AE05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77940" y="-111716"/>
            <a:ext cx="4990012" cy="55545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93564" y="187465"/>
            <a:ext cx="56984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a basketball player do?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6" y="3095897"/>
            <a:ext cx="2042582" cy="1301174"/>
          </a:xfrm>
          <a:prstGeom prst="hexagon">
            <a:avLst/>
          </a:prstGeom>
          <a:solidFill>
            <a:srgbClr val="AE0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530076" y="2817424"/>
            <a:ext cx="568574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AE0508"/>
                </a:solidFill>
              </a:rPr>
              <a:t>He plays</a:t>
            </a:r>
            <a:r>
              <a:rPr lang="en-US" sz="5400" b="1" dirty="0">
                <a:solidFill>
                  <a:srgbClr val="AE0508"/>
                </a:solidFill>
              </a:rPr>
              <a:t> </a:t>
            </a:r>
            <a:r>
              <a:rPr lang="en-US" sz="5400" b="1" dirty="0" smtClean="0">
                <a:solidFill>
                  <a:srgbClr val="AE0508"/>
                </a:solidFill>
              </a:rPr>
              <a:t>basketball in a team.</a:t>
            </a:r>
            <a:endParaRPr lang="en-US" sz="5400" b="1" dirty="0">
              <a:solidFill>
                <a:srgbClr val="AE0508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69696" y="484781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325985" cy="6858000"/>
          </a:xfrm>
          <a:prstGeom prst="rect">
            <a:avLst/>
          </a:prstGeom>
          <a:solidFill>
            <a:srgbClr val="AE0508"/>
          </a:solidFill>
          <a:ln>
            <a:solidFill>
              <a:srgbClr val="AE050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58"/>
          <a:stretch/>
        </p:blipFill>
        <p:spPr>
          <a:xfrm>
            <a:off x="1347791" y="259515"/>
            <a:ext cx="2870801" cy="6453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35738" y="1931116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17658" y="3900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9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red&#10;&#10;Description automatically generated">
            <a:extLst>
              <a:ext uri="{FF2B5EF4-FFF2-40B4-BE49-F238E27FC236}">
                <a16:creationId xmlns:a16="http://schemas.microsoft.com/office/drawing/2014/main" xmlns="" id="{F93168E5-963E-4F70-A8CB-CE08D333B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325985" cy="6858000"/>
          </a:xfrm>
          <a:prstGeom prst="rect">
            <a:avLst/>
          </a:prstGeom>
          <a:solidFill>
            <a:srgbClr val="AE0508"/>
          </a:solidFill>
          <a:ln>
            <a:solidFill>
              <a:srgbClr val="AE050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763986" y="0"/>
            <a:ext cx="4990012" cy="502484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325985" y="381543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marai ExtraBold" pitchFamily="2" charset="-78"/>
                <a:cs typeface="Almarai ExtraBold" pitchFamily="2" charset="-78"/>
              </a:rPr>
              <a:t>Who 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marai ExtraBold" pitchFamily="2" charset="-78"/>
                <a:cs typeface="Almarai ExtraBold" pitchFamily="2" charset="-78"/>
              </a:rPr>
              <a:t>makes </a:t>
            </a: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marai ExtraBold" pitchFamily="2" charset="-78"/>
              <a:cs typeface="Almarai ExtraBold" pitchFamily="2" charset="-78"/>
            </a:endParaRP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marai ExtraBold" pitchFamily="2" charset="-78"/>
                <a:cs typeface="Almarai ExtraBold" pitchFamily="2" charset="-78"/>
              </a:rPr>
              <a:t>furniture out of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marai ExtraBold" pitchFamily="2" charset="-78"/>
                <a:cs typeface="Almarai ExtraBold" pitchFamily="2" charset="-78"/>
              </a:rPr>
              <a:t>wood?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marai ExtraBold" pitchFamily="2" charset="-78"/>
              <a:cs typeface="Almarai ExtraBold" pitchFamily="2" charset="-78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6" y="3095897"/>
            <a:ext cx="2200524" cy="1301174"/>
          </a:xfrm>
          <a:prstGeom prst="hexagon">
            <a:avLst/>
          </a:prstGeom>
          <a:solidFill>
            <a:srgbClr val="AE0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614099" y="3073632"/>
            <a:ext cx="545736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AE0508"/>
                </a:solidFill>
              </a:rPr>
              <a:t>The carpenter makes furniture out of wood.</a:t>
            </a:r>
            <a:endParaRPr lang="en-US" sz="4000" b="1" dirty="0">
              <a:solidFill>
                <a:srgbClr val="AE0508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69532" y="5141025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51" y="552236"/>
            <a:ext cx="4401446" cy="5753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7178" y="649106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8496" y="3365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red&#10;&#10;Description automatically generated">
            <a:extLst>
              <a:ext uri="{FF2B5EF4-FFF2-40B4-BE49-F238E27FC236}">
                <a16:creationId xmlns:a16="http://schemas.microsoft.com/office/drawing/2014/main" xmlns="" id="{F93168E5-963E-4F70-A8CB-CE08D333B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240781" y="4417961"/>
            <a:ext cx="4036423" cy="1557060"/>
          </a:xfrm>
          <a:prstGeom prst="rect">
            <a:avLst/>
          </a:prstGeom>
          <a:solidFill>
            <a:srgbClr val="AE0508"/>
          </a:solidFill>
          <a:ln>
            <a:solidFill>
              <a:srgbClr val="AE05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77940" y="-540872"/>
            <a:ext cx="4990012" cy="59750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23729" y="483045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takes care of sick people? 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131167" y="3087577"/>
            <a:ext cx="2167273" cy="1301174"/>
          </a:xfrm>
          <a:prstGeom prst="hexagon">
            <a:avLst/>
          </a:prstGeom>
          <a:solidFill>
            <a:srgbClr val="AE0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384174" y="2578360"/>
            <a:ext cx="574963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AE0508"/>
                </a:solidFill>
              </a:rPr>
              <a:t>The doctor takes care of sick people.</a:t>
            </a:r>
            <a:endParaRPr lang="en-US" sz="5400" b="1" dirty="0">
              <a:solidFill>
                <a:srgbClr val="AE0508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585908" y="487355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325985" cy="6858000"/>
          </a:xfrm>
          <a:prstGeom prst="rect">
            <a:avLst/>
          </a:prstGeom>
          <a:solidFill>
            <a:srgbClr val="AE0508"/>
          </a:solidFill>
          <a:ln>
            <a:solidFill>
              <a:srgbClr val="AE050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3" y="243653"/>
            <a:ext cx="5566498" cy="6684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3434" y="141307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1667" y="3136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red&#10;&#10;Description automatically generated">
            <a:extLst>
              <a:ext uri="{FF2B5EF4-FFF2-40B4-BE49-F238E27FC236}">
                <a16:creationId xmlns:a16="http://schemas.microsoft.com/office/drawing/2014/main" xmlns="" id="{F93168E5-963E-4F70-A8CB-CE08D333B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425406" y="4572967"/>
            <a:ext cx="4036423" cy="1344755"/>
          </a:xfrm>
          <a:prstGeom prst="rect">
            <a:avLst/>
          </a:prstGeom>
          <a:solidFill>
            <a:srgbClr val="AE0508"/>
          </a:solidFill>
          <a:ln>
            <a:solidFill>
              <a:srgbClr val="AE05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58720" y="-145456"/>
            <a:ext cx="4990012" cy="563185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23729" y="313129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builds a wall with bricks?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146261" y="2837525"/>
            <a:ext cx="2225462" cy="1301174"/>
          </a:xfrm>
          <a:prstGeom prst="hexagon">
            <a:avLst/>
          </a:prstGeom>
          <a:solidFill>
            <a:srgbClr val="AE0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838965" y="2691668"/>
            <a:ext cx="484005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AE0508"/>
                </a:solidFill>
              </a:rPr>
              <a:t>The builder builds a wall with bricks.</a:t>
            </a:r>
            <a:endParaRPr lang="en-US" sz="4800" b="1" dirty="0">
              <a:solidFill>
                <a:srgbClr val="AE0508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34156" y="4935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325985" cy="6858000"/>
          </a:xfrm>
          <a:prstGeom prst="rect">
            <a:avLst/>
          </a:prstGeom>
          <a:solidFill>
            <a:srgbClr val="AE0508"/>
          </a:solidFill>
          <a:ln>
            <a:solidFill>
              <a:srgbClr val="AE050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9" y="231102"/>
            <a:ext cx="4536367" cy="62148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6824" y="1242507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6285" y="3183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22530" cy="6858000"/>
          </a:xfrm>
          <a:prstGeom prst="rect">
            <a:avLst/>
          </a:prstGeom>
          <a:solidFill>
            <a:srgbClr val="9213A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788454" y="49336"/>
            <a:ext cx="4990012" cy="52716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93564" y="458842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a musician do?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208837" cy="1301174"/>
          </a:xfrm>
          <a:prstGeom prst="hexagon">
            <a:avLst/>
          </a:prstGeom>
          <a:solidFill>
            <a:srgbClr val="9213A8"/>
          </a:solidFill>
          <a:ln>
            <a:solidFill>
              <a:srgbClr val="92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259766" y="2684655"/>
            <a:ext cx="4226361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9213A8"/>
                </a:solidFill>
              </a:rPr>
              <a:t>He plays music.</a:t>
            </a:r>
            <a:endParaRPr lang="en-US" sz="6600" b="1" dirty="0">
              <a:solidFill>
                <a:srgbClr val="9213A8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847909" y="508209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8" y="0"/>
            <a:ext cx="5694264" cy="6956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58353" y="103120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06531" y="3478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354750" y="4663627"/>
            <a:ext cx="4117782" cy="1198147"/>
          </a:xfrm>
          <a:prstGeom prst="rect">
            <a:avLst/>
          </a:prstGeom>
          <a:solidFill>
            <a:srgbClr val="9213A8"/>
          </a:solidFill>
          <a:ln>
            <a:solidFill>
              <a:srgbClr val="92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81858" y="-145456"/>
            <a:ext cx="4990012" cy="547510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397771" y="132212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the fireman do 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125709" cy="1301174"/>
          </a:xfrm>
          <a:prstGeom prst="hexagon">
            <a:avLst/>
          </a:prstGeom>
          <a:solidFill>
            <a:srgbClr val="9213A8"/>
          </a:solidFill>
          <a:ln>
            <a:solidFill>
              <a:srgbClr val="92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967472" y="2452318"/>
            <a:ext cx="4982818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9213A8"/>
                </a:solidFill>
              </a:rPr>
              <a:t>He puts out the fire.</a:t>
            </a:r>
            <a:endParaRPr lang="en-US" sz="6600" b="1" dirty="0">
              <a:solidFill>
                <a:srgbClr val="9213A8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85796" y="48429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22530" cy="6858000"/>
          </a:xfrm>
          <a:prstGeom prst="rect">
            <a:avLst/>
          </a:prstGeom>
          <a:solidFill>
            <a:srgbClr val="9213A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0" y="0"/>
            <a:ext cx="4550776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54764" y="106159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4594" y="357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302602" y="4467084"/>
            <a:ext cx="4493622" cy="1446036"/>
          </a:xfrm>
          <a:prstGeom prst="rect">
            <a:avLst/>
          </a:prstGeom>
          <a:solidFill>
            <a:srgbClr val="9213A8"/>
          </a:solidFill>
          <a:ln>
            <a:solidFill>
              <a:srgbClr val="92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06212" y="44584"/>
            <a:ext cx="4990012" cy="538085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23729" y="299680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plays in a team?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034269" cy="1301174"/>
          </a:xfrm>
          <a:prstGeom prst="hexagon">
            <a:avLst/>
          </a:prstGeom>
          <a:solidFill>
            <a:srgbClr val="9213A8"/>
          </a:solidFill>
          <a:ln>
            <a:solidFill>
              <a:srgbClr val="92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129140" y="3054944"/>
            <a:ext cx="494956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213A8"/>
                </a:solidFill>
              </a:rPr>
              <a:t>A basketball player plays in a team.</a:t>
            </a:r>
            <a:endParaRPr lang="en-US" sz="4000" b="1" dirty="0">
              <a:solidFill>
                <a:srgbClr val="9213A8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876328" y="4794686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22530" cy="6858000"/>
          </a:xfrm>
          <a:prstGeom prst="rect">
            <a:avLst/>
          </a:prstGeom>
          <a:solidFill>
            <a:srgbClr val="9213A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58"/>
          <a:stretch/>
        </p:blipFill>
        <p:spPr>
          <a:xfrm>
            <a:off x="1537603" y="225529"/>
            <a:ext cx="2847054" cy="6399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2224" y="1214150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1439" y="3716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93565" y="138882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اكتب السؤال هُنا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6" y="3095897"/>
            <a:ext cx="1689652" cy="1301174"/>
          </a:xfrm>
          <a:prstGeom prst="hexagon">
            <a:avLst/>
          </a:prstGeom>
          <a:solidFill>
            <a:srgbClr val="4F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00317D"/>
                </a:solidFill>
              </a:rPr>
              <a:t>الإجابة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818782" y="342535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06AB01"/>
                </a:solidFill>
              </a:rPr>
              <a:t>اكتب الإجابة هنا</a:t>
            </a:r>
            <a:endParaRPr lang="en-US" sz="4000" b="1" dirty="0">
              <a:solidFill>
                <a:srgbClr val="06AB0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0"/>
            <a:ext cx="12192000" cy="5982788"/>
            <a:chOff x="1245388" y="-4119995"/>
            <a:chExt cx="12385748" cy="63520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16ABA31-C070-42E0-92CF-BD2C266DC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454"/>
            <a:stretch/>
          </p:blipFill>
          <p:spPr>
            <a:xfrm>
              <a:off x="1245388" y="-4119995"/>
              <a:ext cx="12385748" cy="6352057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7" name="Group 16"/>
            <p:cNvGrpSpPr/>
            <p:nvPr/>
          </p:nvGrpSpPr>
          <p:grpSpPr>
            <a:xfrm>
              <a:off x="2825977" y="-3538050"/>
              <a:ext cx="9675790" cy="5271950"/>
              <a:chOff x="2825977" y="-3538050"/>
              <a:chExt cx="9675790" cy="52719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825977" y="-3538050"/>
                <a:ext cx="9675790" cy="686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653808" y="753580"/>
                <a:ext cx="187667" cy="980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228940" y="602024"/>
            <a:ext cx="10012789" cy="1117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 this game students will practice answering questions about careers.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9935" y="1936021"/>
            <a:ext cx="10701797" cy="1117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Teacher will ask the student to choose a ball by asking:</a:t>
            </a:r>
          </a:p>
          <a:p>
            <a:pPr algn="ctr"/>
            <a:r>
              <a:rPr lang="en-US" sz="4400" b="1" dirty="0">
                <a:solidFill>
                  <a:srgbClr val="D6E846"/>
                </a:solidFill>
              </a:rPr>
              <a:t>Which ball would you like to choose?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3139" y="3177877"/>
            <a:ext cx="7994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And they will practice to choose a color of a ball by saying for example: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33783" y="4515436"/>
            <a:ext cx="9524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D6E846"/>
                </a:solidFill>
              </a:rPr>
              <a:t>I`d like to choose the red ball.</a:t>
            </a:r>
            <a:endParaRPr lang="en-US" sz="5400" b="1" dirty="0">
              <a:solidFill>
                <a:srgbClr val="D6E8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  <p:bldP spid="20" grpId="0"/>
      <p:bldP spid="4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602584" y="4754881"/>
            <a:ext cx="3483428" cy="1241950"/>
          </a:xfrm>
          <a:prstGeom prst="rect">
            <a:avLst/>
          </a:prstGeom>
          <a:solidFill>
            <a:srgbClr val="9213A8"/>
          </a:solidFill>
          <a:ln>
            <a:solidFill>
              <a:srgbClr val="92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38603" y="-72026"/>
            <a:ext cx="4990012" cy="54974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16566" y="499364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flies a plane?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6" y="3095897"/>
            <a:ext cx="2200524" cy="1301174"/>
          </a:xfrm>
          <a:prstGeom prst="hexagon">
            <a:avLst/>
          </a:prstGeom>
          <a:solidFill>
            <a:srgbClr val="9213A8"/>
          </a:solidFill>
          <a:ln>
            <a:solidFill>
              <a:srgbClr val="921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666807" y="2627516"/>
            <a:ext cx="552519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9213A8"/>
                </a:solidFill>
              </a:rPr>
              <a:t>The pilot flies a plane.</a:t>
            </a: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56318" y="4980440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22530" cy="6858000"/>
          </a:xfrm>
          <a:prstGeom prst="rect">
            <a:avLst/>
          </a:prstGeom>
          <a:solidFill>
            <a:srgbClr val="9213A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86" y="204074"/>
            <a:ext cx="2670766" cy="6462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4603" y="1202613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0276" y="3746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hat&#10;&#10;Description automatically generated">
            <a:extLst>
              <a:ext uri="{FF2B5EF4-FFF2-40B4-BE49-F238E27FC236}">
                <a16:creationId xmlns:a16="http://schemas.microsoft.com/office/drawing/2014/main" xmlns="" id="{9E69D0AC-E884-4980-AFA5-6D76FE7755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2"/>
          <a:stretch/>
        </p:blipFill>
        <p:spPr>
          <a:xfrm>
            <a:off x="0" y="0"/>
            <a:ext cx="12191999" cy="58347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7010399" y="-333103"/>
            <a:ext cx="4990012" cy="55756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168045" y="255287"/>
            <a:ext cx="6054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a mechanical engineer do 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208837" cy="1301174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101600" y="2776988"/>
            <a:ext cx="480761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317D"/>
                </a:solidFill>
              </a:rPr>
              <a:t>He mends the machine.</a:t>
            </a:r>
            <a:endParaRPr lang="en-US" sz="6000" b="1" dirty="0">
              <a:solidFill>
                <a:srgbClr val="00317D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91063" y="5340944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1" y="1"/>
            <a:ext cx="6818810" cy="6858000"/>
          </a:xfrm>
          <a:prstGeom prst="rect">
            <a:avLst/>
          </a:prstGeom>
          <a:solidFill>
            <a:srgbClr val="00317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8" y="71168"/>
            <a:ext cx="5147733" cy="6708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09506" y="121133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7958" y="3786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hat&#10;&#10;Description automatically generated">
            <a:extLst>
              <a:ext uri="{FF2B5EF4-FFF2-40B4-BE49-F238E27FC236}">
                <a16:creationId xmlns:a16="http://schemas.microsoft.com/office/drawing/2014/main" xmlns="" id="{9E69D0AC-E884-4980-AFA5-6D76FE775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58071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150711" y="3808549"/>
            <a:ext cx="4820195" cy="1998617"/>
          </a:xfrm>
          <a:prstGeom prst="rect">
            <a:avLst/>
          </a:prstGeom>
          <a:solidFill>
            <a:srgbClr val="00317D"/>
          </a:solidFill>
          <a:ln>
            <a:solidFill>
              <a:srgbClr val="003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900333" y="63862"/>
            <a:ext cx="5195873" cy="53789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23729" y="483045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the doctor do?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125709" cy="1301174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672449" y="2821650"/>
            <a:ext cx="5549715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317D"/>
                </a:solidFill>
              </a:rPr>
              <a:t>He takes care of sick people.</a:t>
            </a:r>
            <a:endParaRPr lang="en-US" sz="5400" b="1" dirty="0">
              <a:solidFill>
                <a:srgbClr val="00317D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74221" y="4839511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1" y="1"/>
            <a:ext cx="6818810" cy="6858000"/>
          </a:xfrm>
          <a:prstGeom prst="rect">
            <a:avLst/>
          </a:prstGeom>
          <a:solidFill>
            <a:srgbClr val="00317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7" y="232228"/>
            <a:ext cx="5430962" cy="6521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03428" y="145560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64537" y="3808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hat&#10;&#10;Description automatically generated">
            <a:extLst>
              <a:ext uri="{FF2B5EF4-FFF2-40B4-BE49-F238E27FC236}">
                <a16:creationId xmlns:a16="http://schemas.microsoft.com/office/drawing/2014/main" xmlns="" id="{9E69D0AC-E884-4980-AFA5-6D76FE775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635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644640" y="3837967"/>
            <a:ext cx="5547359" cy="1998617"/>
          </a:xfrm>
          <a:prstGeom prst="rect">
            <a:avLst/>
          </a:prstGeom>
          <a:solidFill>
            <a:srgbClr val="00317D"/>
          </a:solidFill>
          <a:ln>
            <a:solidFill>
              <a:srgbClr val="003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945877" y="-1"/>
            <a:ext cx="5054534" cy="55647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910212" y="582128"/>
            <a:ext cx="5189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cooks food in a restaurant?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100771" cy="1301174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045670" y="2991394"/>
            <a:ext cx="486294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317D"/>
                </a:solidFill>
              </a:rPr>
              <a:t>A cook cooks food in a restaurant.</a:t>
            </a:r>
            <a:endParaRPr lang="en-US" sz="4000" b="1" dirty="0">
              <a:solidFill>
                <a:srgbClr val="00317D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40574" y="513295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1" y="1"/>
            <a:ext cx="6818810" cy="6858000"/>
          </a:xfrm>
          <a:prstGeom prst="rect">
            <a:avLst/>
          </a:prstGeom>
          <a:solidFill>
            <a:srgbClr val="00317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0" y="70991"/>
            <a:ext cx="5395671" cy="6787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0" y="70990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7143" y="212848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74375" y="3736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hat&#10;&#10;Description automatically generated">
            <a:extLst>
              <a:ext uri="{FF2B5EF4-FFF2-40B4-BE49-F238E27FC236}">
                <a16:creationId xmlns:a16="http://schemas.microsoft.com/office/drawing/2014/main" xmlns="" id="{9E69D0AC-E884-4980-AFA5-6D76FE775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6954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359844" y="3936827"/>
            <a:ext cx="5832155" cy="1998617"/>
          </a:xfrm>
          <a:prstGeom prst="rect">
            <a:avLst/>
          </a:prstGeom>
          <a:solidFill>
            <a:srgbClr val="00317D"/>
          </a:solidFill>
          <a:ln>
            <a:solidFill>
              <a:srgbClr val="003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924501" y="41755"/>
            <a:ext cx="4990012" cy="51398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64599" y="319517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makes experiments?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092459" cy="1301174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060985" y="2342053"/>
            <a:ext cx="462392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317D"/>
                </a:solidFill>
              </a:rPr>
              <a:t>The chemist makes experiments.</a:t>
            </a:r>
            <a:endParaRPr lang="en-US" sz="4800" b="1" dirty="0">
              <a:solidFill>
                <a:srgbClr val="00317D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99862" y="536789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1" y="1"/>
            <a:ext cx="6818810" cy="6858000"/>
          </a:xfrm>
          <a:prstGeom prst="rect">
            <a:avLst/>
          </a:prstGeom>
          <a:solidFill>
            <a:srgbClr val="00317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07" y="228967"/>
            <a:ext cx="4584186" cy="6483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14596" y="69673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66345" y="3263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hat&#10;&#10;Description automatically generated">
            <a:extLst>
              <a:ext uri="{FF2B5EF4-FFF2-40B4-BE49-F238E27FC236}">
                <a16:creationId xmlns:a16="http://schemas.microsoft.com/office/drawing/2014/main" xmlns="" id="{9E69D0AC-E884-4980-AFA5-6D76FE775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8957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400799" y="3796944"/>
            <a:ext cx="5791200" cy="1998617"/>
          </a:xfrm>
          <a:prstGeom prst="rect">
            <a:avLst/>
          </a:prstGeom>
          <a:solidFill>
            <a:srgbClr val="00317D"/>
          </a:solidFill>
          <a:ln>
            <a:solidFill>
              <a:srgbClr val="003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673140" y="0"/>
            <a:ext cx="5470962" cy="544285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23729" y="506057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puts out the fire?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100771" cy="1301174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625243" y="2315323"/>
            <a:ext cx="5369447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317D"/>
                </a:solidFill>
              </a:rPr>
              <a:t>The fireman puts out the fire.</a:t>
            </a:r>
            <a:endParaRPr lang="en-US" sz="6000" b="1" dirty="0">
              <a:solidFill>
                <a:srgbClr val="00317D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98058" y="546980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1" y="1"/>
            <a:ext cx="6625243" cy="6858000"/>
          </a:xfrm>
          <a:prstGeom prst="rect">
            <a:avLst/>
          </a:prstGeom>
          <a:solidFill>
            <a:srgbClr val="00317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5" y="-104503"/>
            <a:ext cx="4550776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15155" y="152488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19955" y="4315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aring, hat&#10;&#10;Description automatically generated">
            <a:extLst>
              <a:ext uri="{FF2B5EF4-FFF2-40B4-BE49-F238E27FC236}">
                <a16:creationId xmlns:a16="http://schemas.microsoft.com/office/drawing/2014/main" xmlns="" id="{9E69D0AC-E884-4980-AFA5-6D76FE775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592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375207" y="3944981"/>
            <a:ext cx="5817326" cy="1998617"/>
          </a:xfrm>
          <a:prstGeom prst="rect">
            <a:avLst/>
          </a:prstGeom>
          <a:solidFill>
            <a:srgbClr val="00317D"/>
          </a:solidFill>
          <a:ln>
            <a:solidFill>
              <a:srgbClr val="003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951220" y="-15293"/>
            <a:ext cx="4990012" cy="53013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375207" y="299680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the astronaut do?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117397" cy="1301174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229797" y="2694030"/>
            <a:ext cx="451381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317D"/>
                </a:solidFill>
              </a:rPr>
              <a:t>He travels in a spaceship.</a:t>
            </a:r>
            <a:endParaRPr lang="en-US" sz="5400" b="1" dirty="0">
              <a:solidFill>
                <a:srgbClr val="00317D"/>
              </a:solidFill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832320" y="549026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1" y="1"/>
            <a:ext cx="6818810" cy="6858000"/>
          </a:xfrm>
          <a:prstGeom prst="rect">
            <a:avLst/>
          </a:prstGeom>
          <a:solidFill>
            <a:srgbClr val="00317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7" y="-93349"/>
            <a:ext cx="4908589" cy="7037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4626" y="129286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8134" y="3578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627223" y="-3646"/>
            <a:ext cx="5564777" cy="5942892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46CEF3-FD17-4060-B6A3-9A0E29D74B0B}"/>
              </a:ext>
            </a:extLst>
          </p:cNvPr>
          <p:cNvSpPr/>
          <p:nvPr/>
        </p:nvSpPr>
        <p:spPr>
          <a:xfrm>
            <a:off x="7462338" y="4070125"/>
            <a:ext cx="4137139" cy="1500131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18811" y="0"/>
            <a:ext cx="4990012" cy="54655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39947" y="369182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a builder do?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100771" cy="1301174"/>
          </a:xfrm>
          <a:prstGeom prst="hexagon">
            <a:avLst/>
          </a:prstGeom>
          <a:solidFill>
            <a:srgbClr val="4F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990567" y="2972875"/>
            <a:ext cx="476476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6AB01"/>
                </a:solidFill>
              </a:rPr>
              <a:t>He builds a wall with bricks.</a:t>
            </a:r>
            <a:endParaRPr lang="en-US" sz="5400" b="1" dirty="0">
              <a:solidFill>
                <a:srgbClr val="06AB01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16079" y="5511187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E29FA2-568B-418B-AE10-D3A2A6FE6164}"/>
              </a:ext>
            </a:extLst>
          </p:cNvPr>
          <p:cNvSpPr/>
          <p:nvPr/>
        </p:nvSpPr>
        <p:spPr>
          <a:xfrm>
            <a:off x="5159829" y="5469174"/>
            <a:ext cx="1658982" cy="923330"/>
          </a:xfrm>
          <a:prstGeom prst="rect">
            <a:avLst/>
          </a:prstGeom>
          <a:gradFill flip="none" rotWithShape="1">
            <a:gsLst>
              <a:gs pos="0">
                <a:srgbClr val="06AB01"/>
              </a:gs>
              <a:gs pos="74000">
                <a:srgbClr val="50CA01"/>
              </a:gs>
              <a:gs pos="83000">
                <a:srgbClr val="50CA01"/>
              </a:gs>
              <a:gs pos="100000">
                <a:srgbClr val="74DD0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818811" cy="6858000"/>
          </a:xfrm>
          <a:prstGeom prst="rect">
            <a:avLst/>
          </a:prstGeom>
          <a:solidFill>
            <a:srgbClr val="00A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7" y="3646"/>
            <a:ext cx="500583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6012" y="1321526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50042" y="3850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0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818811" y="-574768"/>
            <a:ext cx="5373189" cy="6514011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7025480" y="-463795"/>
            <a:ext cx="4990012" cy="57102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23729" y="557830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mends the machine?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125709" cy="1301174"/>
          </a:xfrm>
          <a:prstGeom prst="hexagon">
            <a:avLst/>
          </a:prstGeom>
          <a:solidFill>
            <a:srgbClr val="4F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010399" y="2772101"/>
            <a:ext cx="499001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AB01"/>
                </a:solidFill>
              </a:rPr>
              <a:t>The mechanical engineer mends the machine.</a:t>
            </a:r>
            <a:endParaRPr lang="en-US" sz="4000" b="1" dirty="0">
              <a:solidFill>
                <a:srgbClr val="06AB01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803197" y="527870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E29FA2-568B-418B-AE10-D3A2A6FE6164}"/>
              </a:ext>
            </a:extLst>
          </p:cNvPr>
          <p:cNvSpPr/>
          <p:nvPr/>
        </p:nvSpPr>
        <p:spPr>
          <a:xfrm>
            <a:off x="5159829" y="5469174"/>
            <a:ext cx="1658982" cy="923330"/>
          </a:xfrm>
          <a:prstGeom prst="rect">
            <a:avLst/>
          </a:prstGeom>
          <a:gradFill flip="none" rotWithShape="1">
            <a:gsLst>
              <a:gs pos="0">
                <a:srgbClr val="06AB01"/>
              </a:gs>
              <a:gs pos="74000">
                <a:srgbClr val="50CA01"/>
              </a:gs>
              <a:gs pos="83000">
                <a:srgbClr val="50CA01"/>
              </a:gs>
              <a:gs pos="100000">
                <a:srgbClr val="74DD0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818811" cy="6858000"/>
          </a:xfrm>
          <a:prstGeom prst="rect">
            <a:avLst/>
          </a:prstGeom>
          <a:solidFill>
            <a:srgbClr val="00A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10" y="350247"/>
            <a:ext cx="4636584" cy="60422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0217" y="1470484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51150" y="4092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818811" y="0"/>
            <a:ext cx="5373189" cy="5910163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62276" y="75780"/>
            <a:ext cx="4990012" cy="53933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656187" y="380181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a chemist do?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5" y="3095897"/>
            <a:ext cx="2009331" cy="1301174"/>
          </a:xfrm>
          <a:prstGeom prst="hexagon">
            <a:avLst/>
          </a:prstGeom>
          <a:solidFill>
            <a:srgbClr val="4F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17D"/>
                </a:solidFill>
              </a:rPr>
              <a:t>Answer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981435" y="2134507"/>
            <a:ext cx="469712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6AB01"/>
                </a:solidFill>
              </a:rPr>
              <a:t>He makes experiments in the lab.</a:t>
            </a:r>
            <a:endParaRPr lang="en-US" sz="5400" b="1" dirty="0">
              <a:solidFill>
                <a:srgbClr val="06AB01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862487" y="5514747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E29FA2-568B-418B-AE10-D3A2A6FE6164}"/>
              </a:ext>
            </a:extLst>
          </p:cNvPr>
          <p:cNvSpPr/>
          <p:nvPr/>
        </p:nvSpPr>
        <p:spPr>
          <a:xfrm>
            <a:off x="5159829" y="5469174"/>
            <a:ext cx="1658982" cy="923330"/>
          </a:xfrm>
          <a:prstGeom prst="rect">
            <a:avLst/>
          </a:prstGeom>
          <a:gradFill flip="none" rotWithShape="1">
            <a:gsLst>
              <a:gs pos="0">
                <a:srgbClr val="06AB01"/>
              </a:gs>
              <a:gs pos="74000">
                <a:srgbClr val="50CA01"/>
              </a:gs>
              <a:gs pos="83000">
                <a:srgbClr val="50CA01"/>
              </a:gs>
              <a:gs pos="100000">
                <a:srgbClr val="74DD0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818811" cy="6858000"/>
          </a:xfrm>
          <a:prstGeom prst="rect">
            <a:avLst/>
          </a:prstGeom>
          <a:solidFill>
            <a:srgbClr val="00A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91" y="262992"/>
            <a:ext cx="4584186" cy="6483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2688" y="998299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25023" y="3888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93565" y="138882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اكتب السؤال هُنا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6" y="3095897"/>
            <a:ext cx="1689652" cy="1301174"/>
          </a:xfrm>
          <a:prstGeom prst="hexagon">
            <a:avLst/>
          </a:prstGeom>
          <a:solidFill>
            <a:srgbClr val="4F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00317D"/>
                </a:solidFill>
              </a:rPr>
              <a:t>الإجابة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818782" y="342535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06AB01"/>
                </a:solidFill>
              </a:rPr>
              <a:t>اكتب الإجابة هنا</a:t>
            </a:r>
            <a:endParaRPr lang="en-US" sz="4000" b="1" dirty="0">
              <a:solidFill>
                <a:srgbClr val="06AB0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1" y="0"/>
            <a:ext cx="12192000" cy="5956663"/>
            <a:chOff x="1439137" y="-4317287"/>
            <a:chExt cx="12192000" cy="6549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16ABA31-C070-42E0-92CF-BD2C266DC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454"/>
            <a:stretch/>
          </p:blipFill>
          <p:spPr>
            <a:xfrm>
              <a:off x="1439137" y="-4317287"/>
              <a:ext cx="12192000" cy="654935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2697242" y="-3388869"/>
              <a:ext cx="9753309" cy="1819907"/>
              <a:chOff x="2697242" y="-3388869"/>
              <a:chExt cx="9753309" cy="181990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697242" y="-3388869"/>
                <a:ext cx="9675790" cy="710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774761" y="-2279603"/>
                <a:ext cx="9675790" cy="710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600" b="1" dirty="0" smtClean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1333783" y="4515436"/>
            <a:ext cx="9524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D6E846"/>
                </a:solidFill>
              </a:rPr>
              <a:t>I`d like to choose the red ball.</a:t>
            </a:r>
            <a:endParaRPr lang="en-US" sz="5400" b="1" dirty="0">
              <a:solidFill>
                <a:srgbClr val="D6E84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2253" y="3115387"/>
            <a:ext cx="952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JO" sz="3600" b="1" dirty="0">
                <a:solidFill>
                  <a:prstClr val="white"/>
                </a:solidFill>
              </a:rPr>
              <a:t>سوف يتدرب على إختيار لون الكرة عن طريق استخدام هذه الاجابة .مثلا: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7958" y="1857400"/>
            <a:ext cx="9011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JO" sz="2800" b="1" dirty="0">
                <a:solidFill>
                  <a:prstClr val="white"/>
                </a:solidFill>
              </a:rPr>
              <a:t>المعلمة سوف تطلب من الطالب أن يختار كرة عن طريق سؤاله:</a:t>
            </a:r>
          </a:p>
          <a:p>
            <a:pPr lvl="0" algn="ctr"/>
            <a:r>
              <a:rPr lang="ar-JO" sz="4400" b="1" dirty="0">
                <a:solidFill>
                  <a:srgbClr val="D6E846"/>
                </a:solidFill>
              </a:rPr>
              <a:t> </a:t>
            </a:r>
            <a:r>
              <a:rPr lang="en-US" sz="4400" b="1" dirty="0">
                <a:solidFill>
                  <a:srgbClr val="D6E846"/>
                </a:solidFill>
              </a:rPr>
              <a:t>Which ball would you like to choose?</a:t>
            </a:r>
            <a:endParaRPr lang="en-US" sz="4400" b="1" dirty="0">
              <a:solidFill>
                <a:srgbClr val="D6E84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3452" y="808796"/>
            <a:ext cx="9722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JO" sz="3600" b="1" dirty="0">
                <a:solidFill>
                  <a:prstClr val="white"/>
                </a:solidFill>
              </a:rPr>
              <a:t>في هذه اللعبة سوف يتعلم الطالب الإجابة عن أسئلة حول المهن.</a:t>
            </a:r>
            <a:endParaRPr lang="en-US" sz="3600" b="1" dirty="0">
              <a:solidFill>
                <a:prstClr val="white"/>
              </a:solidFill>
            </a:endParaRPr>
          </a:p>
          <a:p>
            <a:pPr algn="ctr"/>
            <a:r>
              <a:rPr lang="ar-JO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0" grpId="0"/>
      <p:bldP spid="21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818811" y="0"/>
            <a:ext cx="5373189" cy="5953017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7010399" y="-121921"/>
            <a:ext cx="4990012" cy="59566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23729" y="2910600"/>
            <a:ext cx="569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Hard Luck.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807220" y="538698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E29FA2-568B-418B-AE10-D3A2A6FE6164}"/>
              </a:ext>
            </a:extLst>
          </p:cNvPr>
          <p:cNvSpPr/>
          <p:nvPr/>
        </p:nvSpPr>
        <p:spPr>
          <a:xfrm>
            <a:off x="5159829" y="5469174"/>
            <a:ext cx="1658982" cy="923330"/>
          </a:xfrm>
          <a:prstGeom prst="rect">
            <a:avLst/>
          </a:prstGeom>
          <a:gradFill flip="none" rotWithShape="1">
            <a:gsLst>
              <a:gs pos="0">
                <a:srgbClr val="06AB01"/>
              </a:gs>
              <a:gs pos="74000">
                <a:srgbClr val="50CA01"/>
              </a:gs>
              <a:gs pos="83000">
                <a:srgbClr val="50CA01"/>
              </a:gs>
              <a:gs pos="100000">
                <a:srgbClr val="74DD0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818811" cy="6858000"/>
          </a:xfrm>
          <a:prstGeom prst="rect">
            <a:avLst/>
          </a:prstGeom>
          <a:solidFill>
            <a:srgbClr val="00A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19" y="-3646"/>
            <a:ext cx="450726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2437" y="1191498"/>
            <a:ext cx="1664913" cy="16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toy, food&#10;&#10;Description automatically generated">
            <a:extLst>
              <a:ext uri="{FF2B5EF4-FFF2-40B4-BE49-F238E27FC236}">
                <a16:creationId xmlns:a16="http://schemas.microsoft.com/office/drawing/2014/main" xmlns="" id="{BFABCB6C-DBE7-431D-A901-44EFDEC30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60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6818811" y="0"/>
            <a:ext cx="5373189" cy="6858000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46CEF3-FD17-4060-B6A3-9A0E29D74B0B}"/>
              </a:ext>
            </a:extLst>
          </p:cNvPr>
          <p:cNvSpPr/>
          <p:nvPr/>
        </p:nvSpPr>
        <p:spPr>
          <a:xfrm>
            <a:off x="6818811" y="5246438"/>
            <a:ext cx="4137139" cy="1500131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18811" y="0"/>
            <a:ext cx="499001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93565" y="1388826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اكتب السؤال هُنا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6" y="3095897"/>
            <a:ext cx="1689652" cy="1301174"/>
          </a:xfrm>
          <a:prstGeom prst="hexagon">
            <a:avLst/>
          </a:prstGeom>
          <a:solidFill>
            <a:srgbClr val="4F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00317D"/>
                </a:solidFill>
              </a:rPr>
              <a:t>الإجابة</a:t>
            </a:r>
            <a:endParaRPr lang="en-US" sz="3200" b="1" dirty="0">
              <a:solidFill>
                <a:srgbClr val="00317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7818782" y="342535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rgbClr val="06AB01"/>
                </a:solidFill>
              </a:rPr>
              <a:t>اكتب الإجابة هنا</a:t>
            </a:r>
            <a:endParaRPr lang="en-US" sz="4000" b="1" dirty="0">
              <a:solidFill>
                <a:srgbClr val="06AB01"/>
              </a:solidFill>
            </a:endParaRP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99863" y="631712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E29FA2-568B-418B-AE10-D3A2A6FE6164}"/>
              </a:ext>
            </a:extLst>
          </p:cNvPr>
          <p:cNvSpPr/>
          <p:nvPr/>
        </p:nvSpPr>
        <p:spPr>
          <a:xfrm>
            <a:off x="5159829" y="5469174"/>
            <a:ext cx="1658982" cy="923330"/>
          </a:xfrm>
          <a:prstGeom prst="rect">
            <a:avLst/>
          </a:prstGeom>
          <a:gradFill flip="none" rotWithShape="1">
            <a:gsLst>
              <a:gs pos="0">
                <a:srgbClr val="06AB01"/>
              </a:gs>
              <a:gs pos="74000">
                <a:srgbClr val="50CA01"/>
              </a:gs>
              <a:gs pos="83000">
                <a:srgbClr val="50CA01"/>
              </a:gs>
              <a:gs pos="100000">
                <a:srgbClr val="74DD0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6ABA31-C070-42E0-92CF-BD2C266DC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7"/>
          <a:stretch/>
        </p:blipFill>
        <p:spPr>
          <a:xfrm>
            <a:off x="0" y="1673"/>
            <a:ext cx="12192000" cy="685197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B3520D3-9313-4C77-9278-F0E75153466B}"/>
              </a:ext>
            </a:extLst>
          </p:cNvPr>
          <p:cNvSpPr/>
          <p:nvPr/>
        </p:nvSpPr>
        <p:spPr>
          <a:xfrm>
            <a:off x="383177" y="465496"/>
            <a:ext cx="11425646" cy="5741875"/>
          </a:xfrm>
          <a:prstGeom prst="roundRect">
            <a:avLst/>
          </a:prstGeom>
          <a:solidFill>
            <a:srgbClr val="500050"/>
          </a:solidFill>
          <a:ln>
            <a:solidFill>
              <a:srgbClr val="50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Well Done</a:t>
            </a:r>
            <a:endParaRPr lang="en-US" sz="166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07" y="665922"/>
            <a:ext cx="5017329" cy="49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BEEB56-A82B-4EF9-AADF-F62C7D0BF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16"/>
          <a:stretch/>
        </p:blipFill>
        <p:spPr>
          <a:xfrm>
            <a:off x="0" y="-53785"/>
            <a:ext cx="12192000" cy="691178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830220" y="5025376"/>
            <a:ext cx="1116908" cy="1093444"/>
          </a:xfrm>
          <a:prstGeom prst="ellipse">
            <a:avLst/>
          </a:prstGeom>
          <a:solidFill>
            <a:srgbClr val="500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35717" y="5078833"/>
            <a:ext cx="1138869" cy="1062551"/>
          </a:xfrm>
          <a:prstGeom prst="ellipse">
            <a:avLst/>
          </a:prstGeom>
          <a:solidFill>
            <a:srgbClr val="500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27580" y="2208938"/>
            <a:ext cx="1124595" cy="1160800"/>
          </a:xfrm>
          <a:prstGeom prst="ellipse">
            <a:avLst/>
          </a:prstGeom>
          <a:solidFill>
            <a:srgbClr val="500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8EDD5A45-27EF-4F34-89A2-6BD6467018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1908312" y="675861"/>
            <a:ext cx="1338923" cy="131196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877F3B-6828-4D0A-A734-F884A535A6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3875154" y="2078001"/>
            <a:ext cx="1338923" cy="131196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753B2847-FEE2-4C44-911D-12C43A5F8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2809461" y="3428999"/>
            <a:ext cx="1338923" cy="131196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69081BFB-86DD-4D0B-8790-7698BD755D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8384704" y="4901005"/>
            <a:ext cx="1338923" cy="1311966"/>
          </a:xfrm>
          <a:prstGeom prst="rect">
            <a:avLst/>
          </a:prstGeom>
        </p:spPr>
      </p:pic>
      <p:pic>
        <p:nvPicPr>
          <p:cNvPr id="10" name="Picture 9" descr="A picture containing bubble, object, ball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667222C2-1C52-41A0-AC2C-5455F1073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717" y1="20485" x2="33172" y2="37859"/>
                        <a14:foregroundMark x1="41293" y1="25131" x2="42465" y2="27434"/>
                        <a14:foregroundMark x1="77051" y1="21455" x2="66990" y2="40970"/>
                        <a14:foregroundMark x1="30869" y1="61051" x2="28162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6231" r="13865" b="53817"/>
          <a:stretch/>
        </p:blipFill>
        <p:spPr>
          <a:xfrm>
            <a:off x="3114713" y="636105"/>
            <a:ext cx="1417531" cy="1421804"/>
          </a:xfrm>
          <a:prstGeom prst="rect">
            <a:avLst/>
          </a:prstGeom>
        </p:spPr>
      </p:pic>
      <p:pic>
        <p:nvPicPr>
          <p:cNvPr id="11" name="Picture 10" descr="A picture containing bubble, object, ball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795C545-05BD-4370-B53B-6B98C67310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717" y1="20485" x2="33172" y2="37859"/>
                        <a14:foregroundMark x1="41293" y1="25131" x2="42465" y2="27434"/>
                        <a14:foregroundMark x1="77051" y1="21455" x2="66990" y2="40970"/>
                        <a14:foregroundMark x1="30869" y1="61051" x2="28162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6231" r="13865" b="53817"/>
          <a:stretch/>
        </p:blipFill>
        <p:spPr>
          <a:xfrm>
            <a:off x="6883337" y="636105"/>
            <a:ext cx="1417531" cy="1421804"/>
          </a:xfrm>
          <a:prstGeom prst="rect">
            <a:avLst/>
          </a:prstGeom>
        </p:spPr>
      </p:pic>
      <p:pic>
        <p:nvPicPr>
          <p:cNvPr id="13" name="Picture 12" descr="A picture containing ball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54D9B1-4D31-409B-B827-37670E2D481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212" b="43677" l="58667" r="84162">
                        <a14:foregroundMark x1="58707" y1="30545" x2="61778" y2="36889"/>
                        <a14:foregroundMark x1="83232" y1="28970" x2="82869" y2="32646"/>
                        <a14:foregroundMark x1="73010" y1="18343" x2="69333" y2="18747"/>
                        <a14:foregroundMark x1="68727" y1="43273" x2="73374" y2="43677"/>
                        <a14:foregroundMark x1="84202" y1="29778" x2="84202" y2="31111"/>
                        <a14:foregroundMark x1="72808" y1="17212" x2="70101" y2="1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5458" r="13671" b="53817"/>
          <a:stretch/>
        </p:blipFill>
        <p:spPr>
          <a:xfrm>
            <a:off x="4377421" y="610747"/>
            <a:ext cx="1390813" cy="1421805"/>
          </a:xfrm>
          <a:prstGeom prst="rect">
            <a:avLst/>
          </a:prstGeom>
        </p:spPr>
      </p:pic>
      <p:pic>
        <p:nvPicPr>
          <p:cNvPr id="14" name="Picture 13" descr="A picture containing ball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C7FFF29-6742-4443-B12B-E9DE051993F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212" b="43677" l="58667" r="84162">
                        <a14:foregroundMark x1="58707" y1="30545" x2="61778" y2="36889"/>
                        <a14:foregroundMark x1="83232" y1="28970" x2="82869" y2="32646"/>
                        <a14:foregroundMark x1="73010" y1="18343" x2="69333" y2="18747"/>
                        <a14:foregroundMark x1="68727" y1="43273" x2="73374" y2="43677"/>
                        <a14:foregroundMark x1="84202" y1="29778" x2="84202" y2="31111"/>
                        <a14:foregroundMark x1="72808" y1="17212" x2="70101" y2="1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5458" r="13671" b="53817"/>
          <a:stretch/>
        </p:blipFill>
        <p:spPr>
          <a:xfrm>
            <a:off x="1548082" y="3374079"/>
            <a:ext cx="1390813" cy="1421805"/>
          </a:xfrm>
          <a:prstGeom prst="rect">
            <a:avLst/>
          </a:prstGeom>
        </p:spPr>
      </p:pic>
      <p:pic>
        <p:nvPicPr>
          <p:cNvPr id="15" name="Picture 14" descr="A picture containing ball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7020EA4-E22D-4417-82BE-8BA4B38AEA3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212" b="43677" l="58667" r="84162">
                        <a14:foregroundMark x1="58707" y1="30545" x2="61778" y2="36889"/>
                        <a14:foregroundMark x1="83232" y1="28970" x2="82869" y2="32646"/>
                        <a14:foregroundMark x1="73010" y1="18343" x2="69333" y2="18747"/>
                        <a14:foregroundMark x1="68727" y1="43273" x2="73374" y2="43677"/>
                        <a14:foregroundMark x1="84202" y1="29778" x2="84202" y2="31111"/>
                        <a14:foregroundMark x1="72808" y1="17212" x2="70101" y2="1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5458" r="13671" b="53817"/>
          <a:stretch/>
        </p:blipFill>
        <p:spPr>
          <a:xfrm>
            <a:off x="6516860" y="3348874"/>
            <a:ext cx="1390813" cy="1421805"/>
          </a:xfrm>
          <a:prstGeom prst="rect">
            <a:avLst/>
          </a:prstGeom>
        </p:spPr>
      </p:pic>
      <p:pic>
        <p:nvPicPr>
          <p:cNvPr id="17" name="Picture 16" descr="A picture containing fruit, apple, red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635EF4A-A359-437A-B7AD-84A3613DB6B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2040" y1="20485" x2="31717" y2="36889"/>
                        <a14:foregroundMark x1="31717" y1="36889" x2="30667" y2="41172"/>
                        <a14:foregroundMark x1="16566" y1="28202" x2="16970" y2="30707"/>
                        <a14:foregroundMark x1="19071" y1="38667" x2="24687" y2="42828"/>
                        <a14:foregroundMark x1="24687" y1="42828" x2="32081" y2="43838"/>
                        <a14:foregroundMark x1="32081" y1="43838" x2="33980" y2="42909"/>
                        <a14:foregroundMark x1="37616" y1="41172" x2="37616" y2="41172"/>
                        <a14:foregroundMark x1="16364" y1="28808" x2="16566" y2="3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15652" r="54779" b="55169"/>
          <a:stretch/>
        </p:blipFill>
        <p:spPr>
          <a:xfrm>
            <a:off x="5609209" y="610747"/>
            <a:ext cx="1417531" cy="1352442"/>
          </a:xfrm>
          <a:prstGeom prst="rect">
            <a:avLst/>
          </a:prstGeom>
        </p:spPr>
      </p:pic>
      <p:pic>
        <p:nvPicPr>
          <p:cNvPr id="20" name="Picture 19" descr="A picture containing ball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xmlns="" id="{A010F82B-1D1D-4341-AE8A-A537EBF04A1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212" b="43677" l="58667" r="84162">
                        <a14:foregroundMark x1="58707" y1="30545" x2="61778" y2="36889"/>
                        <a14:foregroundMark x1="83232" y1="28970" x2="82869" y2="32646"/>
                        <a14:foregroundMark x1="73010" y1="18343" x2="69333" y2="18747"/>
                        <a14:foregroundMark x1="68727" y1="43273" x2="73374" y2="43677"/>
                        <a14:foregroundMark x1="84202" y1="29778" x2="84202" y2="31111"/>
                        <a14:foregroundMark x1="72808" y1="17212" x2="70101" y2="1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5458" r="13671" b="53817"/>
          <a:stretch/>
        </p:blipFill>
        <p:spPr>
          <a:xfrm>
            <a:off x="2564758" y="2027582"/>
            <a:ext cx="1390813" cy="1421805"/>
          </a:xfrm>
          <a:prstGeom prst="rect">
            <a:avLst/>
          </a:prstGeom>
        </p:spPr>
      </p:pic>
      <p:pic>
        <p:nvPicPr>
          <p:cNvPr id="23" name="Picture 22" descr="A picture containing bubble, object, ball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xmlns="" id="{EDD15A9D-9129-48A0-B823-71283D2C0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717" y1="20485" x2="33172" y2="37859"/>
                        <a14:foregroundMark x1="41293" y1="25131" x2="42465" y2="27434"/>
                        <a14:foregroundMark x1="77051" y1="21455" x2="66990" y2="40970"/>
                        <a14:foregroundMark x1="30869" y1="61051" x2="28162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6231" r="13865" b="53817"/>
          <a:stretch/>
        </p:blipFill>
        <p:spPr>
          <a:xfrm>
            <a:off x="1266056" y="2027583"/>
            <a:ext cx="1417531" cy="1421804"/>
          </a:xfrm>
          <a:prstGeom prst="rect">
            <a:avLst/>
          </a:prstGeom>
        </p:spPr>
      </p:pic>
      <p:pic>
        <p:nvPicPr>
          <p:cNvPr id="24" name="Picture 23" descr="A picture containing bubble, object, ball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xmlns="" id="{4378FCDD-2995-46C2-ADA9-C373C5FB2D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717" y1="20485" x2="33172" y2="37859"/>
                        <a14:foregroundMark x1="41293" y1="25131" x2="42465" y2="27434"/>
                        <a14:foregroundMark x1="77051" y1="21455" x2="66990" y2="40970"/>
                        <a14:foregroundMark x1="30869" y1="61051" x2="28162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6231" r="13865" b="53817"/>
          <a:stretch/>
        </p:blipFill>
        <p:spPr>
          <a:xfrm>
            <a:off x="5054723" y="1986534"/>
            <a:ext cx="1417531" cy="1421804"/>
          </a:xfrm>
          <a:prstGeom prst="rect">
            <a:avLst/>
          </a:prstGeom>
        </p:spPr>
      </p:pic>
      <p:pic>
        <p:nvPicPr>
          <p:cNvPr id="26" name="Picture 25" descr="A picture containing fruit, apple, red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xmlns="" id="{2381C1A7-6678-40DD-8F52-F9DE9049CA3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2040" y1="20485" x2="31717" y2="36889"/>
                        <a14:foregroundMark x1="31717" y1="36889" x2="30667" y2="41172"/>
                        <a14:foregroundMark x1="16566" y1="28202" x2="16970" y2="30707"/>
                        <a14:foregroundMark x1="19071" y1="38667" x2="24687" y2="42828"/>
                        <a14:foregroundMark x1="24687" y1="42828" x2="32081" y2="43838"/>
                        <a14:foregroundMark x1="32081" y1="43838" x2="33980" y2="42909"/>
                        <a14:foregroundMark x1="37616" y1="41172" x2="37616" y2="41172"/>
                        <a14:foregroundMark x1="16364" y1="28808" x2="16566" y2="3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15652" r="54779" b="55169"/>
          <a:stretch/>
        </p:blipFill>
        <p:spPr>
          <a:xfrm>
            <a:off x="7589466" y="1986534"/>
            <a:ext cx="1417531" cy="1352442"/>
          </a:xfrm>
          <a:prstGeom prst="rect">
            <a:avLst/>
          </a:prstGeom>
        </p:spPr>
      </p:pic>
      <p:pic>
        <p:nvPicPr>
          <p:cNvPr id="27" name="Picture 26" descr="A picture containing fruit, apple, red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xmlns="" id="{FFF91EF2-5486-4F73-B1ED-FDE2C85AD56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2040" y1="20485" x2="31717" y2="36889"/>
                        <a14:foregroundMark x1="31717" y1="36889" x2="30667" y2="41172"/>
                        <a14:foregroundMark x1="16566" y1="28202" x2="16970" y2="30707"/>
                        <a14:foregroundMark x1="19071" y1="38667" x2="24687" y2="42828"/>
                        <a14:foregroundMark x1="24687" y1="42828" x2="32081" y2="43838"/>
                        <a14:foregroundMark x1="32081" y1="43838" x2="33980" y2="42909"/>
                        <a14:foregroundMark x1="37616" y1="41172" x2="37616" y2="41172"/>
                        <a14:foregroundMark x1="16364" y1="28808" x2="16566" y2="3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15652" r="54779" b="55169"/>
          <a:stretch/>
        </p:blipFill>
        <p:spPr>
          <a:xfrm>
            <a:off x="8853143" y="1938660"/>
            <a:ext cx="1417531" cy="1352442"/>
          </a:xfrm>
          <a:prstGeom prst="rect">
            <a:avLst/>
          </a:prstGeom>
        </p:spPr>
      </p:pic>
      <p:pic>
        <p:nvPicPr>
          <p:cNvPr id="28" name="Picture 27" descr="A picture containing fruit, apple, red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xmlns="" id="{0763C9F3-BE3A-4546-AED0-4BDEE0EE528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2040" y1="20485" x2="31717" y2="36889"/>
                        <a14:foregroundMark x1="31717" y1="36889" x2="30667" y2="41172"/>
                        <a14:foregroundMark x1="16566" y1="28202" x2="16970" y2="30707"/>
                        <a14:foregroundMark x1="19071" y1="38667" x2="24687" y2="42828"/>
                        <a14:foregroundMark x1="24687" y1="42828" x2="32081" y2="43838"/>
                        <a14:foregroundMark x1="32081" y1="43838" x2="33980" y2="42909"/>
                        <a14:foregroundMark x1="37616" y1="41172" x2="37616" y2="41172"/>
                        <a14:foregroundMark x1="16364" y1="28808" x2="16566" y2="3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15652" r="54779" b="55169"/>
          <a:stretch/>
        </p:blipFill>
        <p:spPr>
          <a:xfrm>
            <a:off x="4038047" y="3350935"/>
            <a:ext cx="1417531" cy="1352442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hlinkClick r:id="rId27" action="ppaction://hlinksldjump"/>
            <a:extLst>
              <a:ext uri="{FF2B5EF4-FFF2-40B4-BE49-F238E27FC236}">
                <a16:creationId xmlns:a16="http://schemas.microsoft.com/office/drawing/2014/main" xmlns="" id="{8AB051E6-4D4A-402E-B02D-695622E20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5317433" y="3407976"/>
            <a:ext cx="1338923" cy="1311966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xmlns="" id="{A4B1A970-142E-40B9-B2FD-8C4489EEA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9484026" y="685829"/>
            <a:ext cx="1338923" cy="1311966"/>
          </a:xfrm>
          <a:prstGeom prst="rect">
            <a:avLst/>
          </a:prstGeom>
        </p:spPr>
      </p:pic>
      <p:pic>
        <p:nvPicPr>
          <p:cNvPr id="31" name="Picture 30" descr="A picture containing ball&#10;&#10;Description automatically generated">
            <a:hlinkClick r:id="rId29" action="ppaction://hlinksldjump"/>
            <a:extLst>
              <a:ext uri="{FF2B5EF4-FFF2-40B4-BE49-F238E27FC236}">
                <a16:creationId xmlns:a16="http://schemas.microsoft.com/office/drawing/2014/main" xmlns="" id="{F9B8E453-0239-4A59-841F-28DB34DBCFF4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backgroundMark x1="64687" y1="84848" x2="72081" y2="86667"/>
                        <a14:backgroundMark x1="72081" y1="86667" x2="77455" y2="84646"/>
                        <a14:backgroundMark x1="67273" y1="84444" x2="74343" y2="84687"/>
                        <a14:backgroundMark x1="74343" y1="84687" x2="74747" y2="84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4" t="56111" r="13889" b="15278"/>
          <a:stretch/>
        </p:blipFill>
        <p:spPr>
          <a:xfrm>
            <a:off x="1730281" y="4932031"/>
            <a:ext cx="1474496" cy="1378783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xmlns="" id="{4E185FF3-A3E5-4073-BDEA-9AD2E4E75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3062451" y="4903842"/>
            <a:ext cx="1338923" cy="1311966"/>
          </a:xfrm>
          <a:prstGeom prst="rect">
            <a:avLst/>
          </a:prstGeom>
        </p:spPr>
      </p:pic>
      <p:pic>
        <p:nvPicPr>
          <p:cNvPr id="33" name="Picture 32" descr="A picture containing bubble, object, ball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xmlns="" id="{08F92387-0743-4C53-A9A0-A5A700A88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717" y1="20485" x2="33172" y2="37859"/>
                        <a14:foregroundMark x1="41293" y1="25131" x2="42465" y2="27434"/>
                        <a14:foregroundMark x1="77051" y1="21455" x2="66990" y2="40970"/>
                        <a14:foregroundMark x1="30869" y1="61051" x2="28162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6231" r="13865" b="53817"/>
          <a:stretch/>
        </p:blipFill>
        <p:spPr>
          <a:xfrm>
            <a:off x="4345957" y="4861196"/>
            <a:ext cx="1417531" cy="1421804"/>
          </a:xfrm>
          <a:prstGeom prst="rect">
            <a:avLst/>
          </a:prstGeom>
        </p:spPr>
      </p:pic>
      <p:pic>
        <p:nvPicPr>
          <p:cNvPr id="34" name="Picture 33" descr="A picture containing ball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xmlns="" id="{0146C438-F30F-45D6-B3D1-62CFDBC9F934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backgroundMark x1="64687" y1="84848" x2="72081" y2="86667"/>
                        <a14:backgroundMark x1="72081" y1="86667" x2="77455" y2="84646"/>
                        <a14:backgroundMark x1="67273" y1="84444" x2="74343" y2="84687"/>
                        <a14:backgroundMark x1="74343" y1="84687" x2="74747" y2="84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4" t="56111" r="13889" b="15278"/>
          <a:stretch/>
        </p:blipFill>
        <p:spPr>
          <a:xfrm>
            <a:off x="5521223" y="4855306"/>
            <a:ext cx="1474496" cy="1378783"/>
          </a:xfrm>
          <a:prstGeom prst="rect">
            <a:avLst/>
          </a:prstGeom>
        </p:spPr>
      </p:pic>
      <p:pic>
        <p:nvPicPr>
          <p:cNvPr id="36" name="Picture 35" descr="A picture containing bubble, object, ball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xmlns="" id="{C7F1A025-D3B8-4051-A7DF-A3AD1DC39E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717" y1="20485" x2="33172" y2="37859"/>
                        <a14:foregroundMark x1="41293" y1="25131" x2="42465" y2="27434"/>
                        <a14:foregroundMark x1="77051" y1="21455" x2="66990" y2="40970"/>
                        <a14:foregroundMark x1="30869" y1="61051" x2="28162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6231" r="13865" b="53817"/>
          <a:stretch/>
        </p:blipFill>
        <p:spPr>
          <a:xfrm>
            <a:off x="7745294" y="3389184"/>
            <a:ext cx="1417531" cy="1421804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hlinkClick r:id="rId27" action="ppaction://hlinksldjump"/>
            <a:extLst>
              <a:ext uri="{FF2B5EF4-FFF2-40B4-BE49-F238E27FC236}">
                <a16:creationId xmlns:a16="http://schemas.microsoft.com/office/drawing/2014/main" xmlns="" id="{11D39D7F-C451-42A5-8BC1-C22C927FD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9054166" y="3399778"/>
            <a:ext cx="1338923" cy="1311966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xmlns="" id="{A8C99C0D-123A-4C73-AF77-214EC671D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61" y1="29374" x2="42869" y2="31515"/>
                        <a14:foregroundMark x1="75879" y1="19111" x2="71192" y2="25899"/>
                        <a14:foregroundMark x1="71192" y1="25899" x2="68162" y2="36323"/>
                        <a14:foregroundMark x1="68929" y1="21455" x2="70869" y2="19717"/>
                        <a14:foregroundMark x1="71636" y1="59515" x2="72242" y2="80970"/>
                        <a14:foregroundMark x1="60646" y1="79030" x2="63717" y2="81535"/>
                        <a14:foregroundMark x1="28929" y1="62626" x2="28283" y2="76646"/>
                        <a14:foregroundMark x1="28283" y1="76646" x2="28162" y2="76889"/>
                        <a14:foregroundMark x1="28162" y1="83273" x2="32606" y2="81737"/>
                        <a14:foregroundMark x1="30101" y1="83475" x2="28162" y2="83273"/>
                        <a14:foregroundMark x1="61414" y1="38828" x2="59071" y2="31879"/>
                        <a14:foregroundMark x1="59071" y1="31879" x2="62303" y2="22465"/>
                        <a14:foregroundMark x1="62303" y1="22465" x2="66424" y2="19111"/>
                        <a14:foregroundMark x1="29899" y1="84040" x2="31273" y2="83475"/>
                        <a14:foregroundMark x1="72404" y1="43475" x2="67798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6812" r="55604" b="54976"/>
          <a:stretch/>
        </p:blipFill>
        <p:spPr>
          <a:xfrm>
            <a:off x="6883337" y="4861196"/>
            <a:ext cx="1338923" cy="1311966"/>
          </a:xfrm>
          <a:prstGeom prst="rect">
            <a:avLst/>
          </a:prstGeom>
        </p:spPr>
      </p:pic>
      <p:pic>
        <p:nvPicPr>
          <p:cNvPr id="25" name="Picture 24" descr="A picture containing ball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xmlns="" id="{EC5D2B7A-EA9E-44AA-8ACB-7D378DD28B31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backgroundMark x1="64687" y1="84848" x2="72081" y2="86667"/>
                        <a14:backgroundMark x1="72081" y1="86667" x2="77455" y2="84646"/>
                        <a14:backgroundMark x1="67273" y1="84444" x2="74343" y2="84687"/>
                        <a14:backgroundMark x1="74343" y1="84687" x2="74747" y2="84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4" t="56111" r="13889" b="15278"/>
          <a:stretch/>
        </p:blipFill>
        <p:spPr>
          <a:xfrm>
            <a:off x="6294234" y="2050216"/>
            <a:ext cx="1474496" cy="1378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332981" y="810640"/>
            <a:ext cx="1082989" cy="1076649"/>
          </a:xfrm>
          <a:prstGeom prst="ellipse">
            <a:avLst/>
          </a:prstGeom>
          <a:solidFill>
            <a:srgbClr val="500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ball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xmlns="" id="{EDEDA9A1-8F70-4BFE-A0CA-53FDC823E363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backgroundMark x1="64687" y1="84848" x2="72081" y2="86667"/>
                        <a14:backgroundMark x1="72081" y1="86667" x2="77455" y2="84646"/>
                        <a14:backgroundMark x1="67273" y1="84444" x2="74343" y2="84687"/>
                        <a14:backgroundMark x1="74343" y1="84687" x2="74747" y2="84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4" t="56111" r="13889" b="15278"/>
          <a:stretch/>
        </p:blipFill>
        <p:spPr>
          <a:xfrm>
            <a:off x="8121249" y="679126"/>
            <a:ext cx="1474496" cy="13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58741" cy="6857999"/>
          </a:xfrm>
          <a:prstGeom prst="rect">
            <a:avLst/>
          </a:prstGeom>
          <a:solidFill>
            <a:srgbClr val="FFAD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7136810" y="-1699496"/>
            <a:ext cx="499001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738127" y="191387"/>
            <a:ext cx="5209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a carpenter do 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132398" y="2929817"/>
            <a:ext cx="2254716" cy="1301174"/>
          </a:xfrm>
          <a:prstGeom prst="hexagon">
            <a:avLst/>
          </a:prstGeom>
          <a:solidFill>
            <a:srgbClr val="FFAD0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Answer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558741" y="2282947"/>
            <a:ext cx="556808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marai ExtraBold" pitchFamily="2" charset="-78"/>
                <a:cs typeface="Almarai ExtraBold" pitchFamily="2" charset="-78"/>
              </a:rPr>
              <a:t>He makes </a:t>
            </a:r>
            <a:endParaRPr lang="en-US" sz="48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marai ExtraBold" pitchFamily="2" charset="-78"/>
              <a:cs typeface="Almarai ExtraBold" pitchFamily="2" charset="-78"/>
            </a:endParaRPr>
          </a:p>
          <a:p>
            <a:pPr algn="ctr"/>
            <a:r>
              <a:rPr lang="en-US" sz="4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marai ExtraBold" pitchFamily="2" charset="-78"/>
                <a:cs typeface="Almarai ExtraBold" pitchFamily="2" charset="-78"/>
              </a:rPr>
              <a:t>furniture out of wood.</a:t>
            </a: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69696" y="5298030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51" y="552236"/>
            <a:ext cx="4401446" cy="5753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3824" y="552236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35300" y="3981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58741" cy="6857999"/>
          </a:xfrm>
          <a:prstGeom prst="rect">
            <a:avLst/>
          </a:prstGeom>
          <a:solidFill>
            <a:srgbClr val="FFAD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615645" y="4871645"/>
            <a:ext cx="3396343" cy="1197016"/>
          </a:xfrm>
          <a:prstGeom prst="rect">
            <a:avLst/>
          </a:prstGeom>
          <a:solidFill>
            <a:srgbClr val="FFAD01"/>
          </a:solidFill>
          <a:ln>
            <a:solidFill>
              <a:srgbClr val="FFA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7000506" y="-575005"/>
            <a:ext cx="4990012" cy="65036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558741" y="407924"/>
            <a:ext cx="569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Who plays music? 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129847" y="3095897"/>
            <a:ext cx="2057761" cy="1301174"/>
          </a:xfrm>
          <a:prstGeom prst="hexagon">
            <a:avLst/>
          </a:prstGeom>
          <a:solidFill>
            <a:srgbClr val="FFAD0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818811" y="2676822"/>
            <a:ext cx="4911637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The musician plays music.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40731" y="5232739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5" y="116322"/>
            <a:ext cx="5599051" cy="684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8438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1086" y="1265631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9050" y="342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7619999" y="4713928"/>
            <a:ext cx="3439887" cy="1196616"/>
          </a:xfrm>
          <a:prstGeom prst="rect">
            <a:avLst/>
          </a:prstGeom>
          <a:solidFill>
            <a:srgbClr val="FFAD01"/>
          </a:solidFill>
          <a:ln>
            <a:solidFill>
              <a:srgbClr val="FFA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41378" y="8314"/>
            <a:ext cx="4990012" cy="55825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397771" y="327953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What does a cook do?</a:t>
            </a:r>
            <a:endParaRPr lang="en-US" sz="5400" b="1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AEF986D-4DCF-484B-9687-8962B4D1B84A}"/>
              </a:ext>
            </a:extLst>
          </p:cNvPr>
          <p:cNvSpPr/>
          <p:nvPr/>
        </p:nvSpPr>
        <p:spPr>
          <a:xfrm>
            <a:off x="8497956" y="3095897"/>
            <a:ext cx="2134022" cy="1301174"/>
          </a:xfrm>
          <a:prstGeom prst="hexagon">
            <a:avLst/>
          </a:prstGeom>
          <a:solidFill>
            <a:srgbClr val="FFAD01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Answer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7F02F-721E-4333-B807-A995B040C650}"/>
              </a:ext>
            </a:extLst>
          </p:cNvPr>
          <p:cNvSpPr/>
          <p:nvPr/>
        </p:nvSpPr>
        <p:spPr>
          <a:xfrm>
            <a:off x="6741622" y="2774805"/>
            <a:ext cx="535458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He cooks food in a restaurant.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736038" y="519548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8313"/>
            <a:ext cx="6558741" cy="6857999"/>
          </a:xfrm>
          <a:prstGeom prst="rect">
            <a:avLst/>
          </a:prstGeom>
          <a:solidFill>
            <a:srgbClr val="FFAD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" y="35494"/>
            <a:ext cx="5395671" cy="6787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8438"/>
            <a:ext cx="1282157" cy="12754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2378" y="136360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6606" y="3559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18811" y="0"/>
            <a:ext cx="4990012" cy="58260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464599" y="2560921"/>
            <a:ext cx="5698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Hard Luck.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40731" y="5179186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58741" cy="6857999"/>
          </a:xfrm>
          <a:prstGeom prst="rect">
            <a:avLst/>
          </a:prstGeom>
          <a:solidFill>
            <a:srgbClr val="FFAD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4" y="79481"/>
            <a:ext cx="450726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2437" y="1191498"/>
            <a:ext cx="1664913" cy="16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6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CADE-4585-43A2-91CD-4B554D3F4889}"/>
              </a:ext>
            </a:extLst>
          </p:cNvPr>
          <p:cNvSpPr/>
          <p:nvPr/>
        </p:nvSpPr>
        <p:spPr>
          <a:xfrm>
            <a:off x="6818811" y="0"/>
            <a:ext cx="4990012" cy="56692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277673-081B-4998-9809-4D397AFE31E7}"/>
              </a:ext>
            </a:extLst>
          </p:cNvPr>
          <p:cNvSpPr txBox="1"/>
          <p:nvPr/>
        </p:nvSpPr>
        <p:spPr>
          <a:xfrm>
            <a:off x="6684757" y="2727176"/>
            <a:ext cx="569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Hard Luck.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93A56B38-F309-4AFC-AE2F-D4834F7D8684}"/>
              </a:ext>
            </a:extLst>
          </p:cNvPr>
          <p:cNvSpPr/>
          <p:nvPr/>
        </p:nvSpPr>
        <p:spPr>
          <a:xfrm>
            <a:off x="8678296" y="4601540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E36DE4-16A1-4149-BD47-3B1F39612B06}"/>
              </a:ext>
            </a:extLst>
          </p:cNvPr>
          <p:cNvSpPr/>
          <p:nvPr/>
        </p:nvSpPr>
        <p:spPr>
          <a:xfrm>
            <a:off x="0" y="0"/>
            <a:ext cx="6558741" cy="6857999"/>
          </a:xfrm>
          <a:prstGeom prst="rect">
            <a:avLst/>
          </a:prstGeom>
          <a:solidFill>
            <a:srgbClr val="FFAD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87" y="0"/>
            <a:ext cx="450726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4" y="180125"/>
            <a:ext cx="1282157" cy="127548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2437" y="1191498"/>
            <a:ext cx="1664913" cy="16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2EFD9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478</Words>
  <Application>Microsoft Office PowerPoint</Application>
  <PresentationFormat>Widescreen</PresentationFormat>
  <Paragraphs>123</Paragraphs>
  <Slides>31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Almarai ExtraBold</vt:lpstr>
      <vt:lpstr>Andalus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Afra Mohammed Salem Mohammed Alkhatri</dc:creator>
  <cp:lastModifiedBy>Microsoft account</cp:lastModifiedBy>
  <cp:revision>38</cp:revision>
  <dcterms:created xsi:type="dcterms:W3CDTF">2020-06-14T10:30:01Z</dcterms:created>
  <dcterms:modified xsi:type="dcterms:W3CDTF">2023-01-04T14:38:28Z</dcterms:modified>
</cp:coreProperties>
</file>