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6454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47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871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389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14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101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03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917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835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231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522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0173-3335-4179-915E-D06ECF7962B3}" type="datetimeFigureOut">
              <a:rPr lang="ar-AE" smtClean="0"/>
              <a:t>07/06/1444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0AB6-04AC-481D-8DB9-F264EC7EAB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2064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hdphoto" Target="../media/hdphoto2.wdp"/><Relationship Id="rId3" Type="http://schemas.microsoft.com/office/2007/relationships/media" Target="../media/media17.wma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audio" Target="../media/media17.wma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8.png"/><Relationship Id="rId3" Type="http://schemas.microsoft.com/office/2007/relationships/media" Target="../media/media19.wma"/><Relationship Id="rId7" Type="http://schemas.openxmlformats.org/officeDocument/2006/relationships/audio" Target="../media/audio3.wav"/><Relationship Id="rId12" Type="http://schemas.openxmlformats.org/officeDocument/2006/relationships/slide" Target="slide2.xml"/><Relationship Id="rId2" Type="http://schemas.openxmlformats.org/officeDocument/2006/relationships/audio" Target="../media/media18.wma"/><Relationship Id="rId16" Type="http://schemas.openxmlformats.org/officeDocument/2006/relationships/image" Target="../media/image13.png"/><Relationship Id="rId1" Type="http://schemas.microsoft.com/office/2007/relationships/media" Target="../media/media18.wma"/><Relationship Id="rId6" Type="http://schemas.openxmlformats.org/officeDocument/2006/relationships/audio" Target="../media/audio2.wav"/><Relationship Id="rId11" Type="http://schemas.microsoft.com/office/2007/relationships/hdphoto" Target="../media/hdphoto5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audio" Target="../media/media19.wma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microsoft.com/office/2007/relationships/media" Target="../media/media21.wma"/><Relationship Id="rId7" Type="http://schemas.openxmlformats.org/officeDocument/2006/relationships/audio" Target="../media/audio3.wav"/><Relationship Id="rId12" Type="http://schemas.openxmlformats.org/officeDocument/2006/relationships/slide" Target="slide2.xml"/><Relationship Id="rId17" Type="http://schemas.openxmlformats.org/officeDocument/2006/relationships/image" Target="../media/image25.png"/><Relationship Id="rId2" Type="http://schemas.openxmlformats.org/officeDocument/2006/relationships/audio" Target="../media/media20.wma"/><Relationship Id="rId16" Type="http://schemas.openxmlformats.org/officeDocument/2006/relationships/image" Target="../media/image24.png"/><Relationship Id="rId1" Type="http://schemas.microsoft.com/office/2007/relationships/media" Target="../media/media20.wma"/><Relationship Id="rId6" Type="http://schemas.openxmlformats.org/officeDocument/2006/relationships/audio" Target="../media/audio2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audio" Target="../media/media21.wma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1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audio" Target="../media/media1.wma"/><Relationship Id="rId16" Type="http://schemas.openxmlformats.org/officeDocument/2006/relationships/slide" Target="slide7.xml"/><Relationship Id="rId20" Type="http://schemas.openxmlformats.org/officeDocument/2006/relationships/slide" Target="slide12.xml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11" Type="http://schemas.openxmlformats.org/officeDocument/2006/relationships/image" Target="../media/image12.gif"/><Relationship Id="rId5" Type="http://schemas.openxmlformats.org/officeDocument/2006/relationships/image" Target="../media/image8.jpg"/><Relationship Id="rId15" Type="http://schemas.openxmlformats.org/officeDocument/2006/relationships/slide" Target="slide8.xml"/><Relationship Id="rId10" Type="http://schemas.openxmlformats.org/officeDocument/2006/relationships/slide" Target="slide10.xml"/><Relationship Id="rId19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hdphoto" Target="../media/hdphoto2.wdp"/><Relationship Id="rId3" Type="http://schemas.microsoft.com/office/2007/relationships/media" Target="../media/media3.wma"/><Relationship Id="rId7" Type="http://schemas.openxmlformats.org/officeDocument/2006/relationships/audio" Target="../media/audio3.wav"/><Relationship Id="rId12" Type="http://schemas.openxmlformats.org/officeDocument/2006/relationships/image" Target="../media/image1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audio" Target="../media/media3.wma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hdphoto" Target="../media/hdphoto2.wdp"/><Relationship Id="rId3" Type="http://schemas.microsoft.com/office/2007/relationships/media" Target="../media/media5.wma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2" Type="http://schemas.openxmlformats.org/officeDocument/2006/relationships/audio" Target="../media/media4.wma"/><Relationship Id="rId16" Type="http://schemas.openxmlformats.org/officeDocument/2006/relationships/image" Target="../media/image13.png"/><Relationship Id="rId1" Type="http://schemas.microsoft.com/office/2007/relationships/media" Target="../media/media4.wma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audio" Target="../media/media5.wma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8.png"/><Relationship Id="rId3" Type="http://schemas.microsoft.com/office/2007/relationships/media" Target="../media/media7.wma"/><Relationship Id="rId7" Type="http://schemas.openxmlformats.org/officeDocument/2006/relationships/audio" Target="../media/audio3.wav"/><Relationship Id="rId12" Type="http://schemas.openxmlformats.org/officeDocument/2006/relationships/slide" Target="slide2.xml"/><Relationship Id="rId17" Type="http://schemas.openxmlformats.org/officeDocument/2006/relationships/image" Target="../media/image13.png"/><Relationship Id="rId2" Type="http://schemas.openxmlformats.org/officeDocument/2006/relationships/audio" Target="../media/media6.wma"/><Relationship Id="rId16" Type="http://schemas.openxmlformats.org/officeDocument/2006/relationships/image" Target="../media/image20.png"/><Relationship Id="rId1" Type="http://schemas.microsoft.com/office/2007/relationships/media" Target="../media/media6.wma"/><Relationship Id="rId6" Type="http://schemas.openxmlformats.org/officeDocument/2006/relationships/audio" Target="../media/audio2.wav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audio" Target="../media/media7.wma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8.png"/><Relationship Id="rId3" Type="http://schemas.microsoft.com/office/2007/relationships/media" Target="../media/media9.wma"/><Relationship Id="rId7" Type="http://schemas.openxmlformats.org/officeDocument/2006/relationships/audio" Target="../media/audio3.wav"/><Relationship Id="rId12" Type="http://schemas.openxmlformats.org/officeDocument/2006/relationships/slide" Target="slide2.xml"/><Relationship Id="rId2" Type="http://schemas.openxmlformats.org/officeDocument/2006/relationships/audio" Target="../media/media8.wma"/><Relationship Id="rId16" Type="http://schemas.openxmlformats.org/officeDocument/2006/relationships/image" Target="../media/image13.png"/><Relationship Id="rId1" Type="http://schemas.microsoft.com/office/2007/relationships/media" Target="../media/media8.wma"/><Relationship Id="rId6" Type="http://schemas.openxmlformats.org/officeDocument/2006/relationships/audio" Target="../media/audio2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audio" Target="../media/media9.wma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8.png"/><Relationship Id="rId18" Type="http://schemas.openxmlformats.org/officeDocument/2006/relationships/image" Target="../media/image13.png"/><Relationship Id="rId3" Type="http://schemas.microsoft.com/office/2007/relationships/media" Target="../media/media11.wma"/><Relationship Id="rId7" Type="http://schemas.openxmlformats.org/officeDocument/2006/relationships/audio" Target="../media/audio3.wav"/><Relationship Id="rId12" Type="http://schemas.openxmlformats.org/officeDocument/2006/relationships/slide" Target="slide2.xml"/><Relationship Id="rId17" Type="http://schemas.openxmlformats.org/officeDocument/2006/relationships/image" Target="../media/image25.png"/><Relationship Id="rId2" Type="http://schemas.openxmlformats.org/officeDocument/2006/relationships/audio" Target="../media/media10.wma"/><Relationship Id="rId16" Type="http://schemas.openxmlformats.org/officeDocument/2006/relationships/image" Target="../media/image24.png"/><Relationship Id="rId1" Type="http://schemas.microsoft.com/office/2007/relationships/media" Target="../media/media10.wma"/><Relationship Id="rId6" Type="http://schemas.openxmlformats.org/officeDocument/2006/relationships/audio" Target="../media/audio2.wav"/><Relationship Id="rId11" Type="http://schemas.microsoft.com/office/2007/relationships/hdphoto" Target="../media/hdphoto3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audio" Target="../media/media11.wma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microsoft.com/office/2007/relationships/hdphoto" Target="../media/hdphoto2.wdp"/><Relationship Id="rId3" Type="http://schemas.microsoft.com/office/2007/relationships/media" Target="../media/media13.wma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17" Type="http://schemas.openxmlformats.org/officeDocument/2006/relationships/image" Target="../media/image13.png"/><Relationship Id="rId2" Type="http://schemas.openxmlformats.org/officeDocument/2006/relationships/audio" Target="../media/media12.wma"/><Relationship Id="rId16" Type="http://schemas.openxmlformats.org/officeDocument/2006/relationships/image" Target="../media/image25.png"/><Relationship Id="rId1" Type="http://schemas.microsoft.com/office/2007/relationships/media" Target="../media/media12.wma"/><Relationship Id="rId6" Type="http://schemas.openxmlformats.org/officeDocument/2006/relationships/audio" Target="../media/audio2.wav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audio" Target="../media/media13.wma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8.png"/><Relationship Id="rId3" Type="http://schemas.microsoft.com/office/2007/relationships/media" Target="../media/media15.wma"/><Relationship Id="rId7" Type="http://schemas.openxmlformats.org/officeDocument/2006/relationships/audio" Target="../media/audio3.wav"/><Relationship Id="rId12" Type="http://schemas.openxmlformats.org/officeDocument/2006/relationships/slide" Target="slide2.xml"/><Relationship Id="rId17" Type="http://schemas.openxmlformats.org/officeDocument/2006/relationships/image" Target="../media/image13.png"/><Relationship Id="rId2" Type="http://schemas.openxmlformats.org/officeDocument/2006/relationships/audio" Target="../media/media14.wma"/><Relationship Id="rId16" Type="http://schemas.openxmlformats.org/officeDocument/2006/relationships/image" Target="../media/image20.png"/><Relationship Id="rId1" Type="http://schemas.microsoft.com/office/2007/relationships/media" Target="../media/media14.wma"/><Relationship Id="rId6" Type="http://schemas.openxmlformats.org/officeDocument/2006/relationships/audio" Target="../media/audio2.wav"/><Relationship Id="rId11" Type="http://schemas.microsoft.com/office/2007/relationships/hdphoto" Target="../media/hdphoto5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audio" Target="../media/media15.wma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old Star Sticker for iOS &amp; Android |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6" name="AutoShape 6" descr="Happy Star Sticker for iOS &amp; Android | GIPH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7" name="AutoShape 8" descr="Happy Star Sticker for iOS &amp; Android | GIPH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1034" name="Picture 10" descr="Little Star Animation messenger chudo after effects icon graphic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72" y="1498332"/>
            <a:ext cx="5694650" cy="42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BERG | Dribbb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9" name="AutoShape 14" descr="animation, illustration, cartoon, face, star, yellow, happiness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10" name="AutoShape 16" descr="animation, illustration, cartoon, face, star, yellow, happiness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1028" name="Picture 4" descr="Library of shooting star image free download gif png files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6" y="769937"/>
            <a:ext cx="2935968" cy="29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ppy Star Sticker by Rhonda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8892">
            <a:off x="10130069" y="4529784"/>
            <a:ext cx="2120761" cy="21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动态图GIF: animation, gif, smile, 90s, vintage, cartoon, pink ...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643" y="2730208"/>
            <a:ext cx="923551" cy="8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Stars Glitters GIF | Gfycat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509">
            <a:off x="3352170" y="169578"/>
            <a:ext cx="2445638" cy="23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4932" y="5358688"/>
            <a:ext cx="8032968" cy="22467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Practice</a:t>
            </a:r>
            <a:endParaRPr lang="ar-AE" sz="60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ar-AE" sz="80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6" descr="Happy Star Sticker by Rhonda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8892">
            <a:off x="161996" y="4489460"/>
            <a:ext cx="2120761" cy="21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24" y="0"/>
            <a:ext cx="2175917" cy="21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100646" y="1828852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54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clean up</a:t>
            </a:r>
            <a:endParaRPr lang="ar-AE" sz="5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5410" y="3807874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cleans </a:t>
            </a:r>
            <a:r>
              <a:rPr lang="en-US" sz="54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up</a:t>
            </a:r>
            <a:endParaRPr lang="ar-AE" sz="5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Cute stars clipart 7 » Clipart Stati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3" y="748256"/>
            <a:ext cx="4617768" cy="39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نجوم أيقونات الكمبيوتر ، 247, الآخرين, رسوم متحركة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68" y="294807"/>
            <a:ext cx="3734304" cy="373430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27230" y="2328475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71262" y="4271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30578" y="1590681"/>
            <a:ext cx="6216854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sleep on the sofa</a:t>
            </a:r>
            <a:endParaRPr lang="ar-AE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4549" y="3807874"/>
            <a:ext cx="6732883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sleeps </a:t>
            </a:r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on the sofa</a:t>
            </a:r>
            <a:endParaRPr lang="ar-AE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21194720">
            <a:off x="-86160" y="516807"/>
            <a:ext cx="4880955" cy="4989421"/>
            <a:chOff x="984268" y="930354"/>
            <a:chExt cx="4880955" cy="4989421"/>
          </a:xfrm>
        </p:grpSpPr>
        <p:pic>
          <p:nvPicPr>
            <p:cNvPr id="5124" name="Picture 4" descr="мультфильм, звезда, рисунок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39" b="100000" l="2556" r="9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68" y="930354"/>
              <a:ext cx="4880955" cy="498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631474" y="2821577"/>
              <a:ext cx="365760" cy="42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Oval 9"/>
            <p:cNvSpPr/>
            <p:nvPr/>
          </p:nvSpPr>
          <p:spPr>
            <a:xfrm>
              <a:off x="2921706" y="2821577"/>
              <a:ext cx="365760" cy="42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Oval 6"/>
            <p:cNvSpPr/>
            <p:nvPr/>
          </p:nvSpPr>
          <p:spPr>
            <a:xfrm>
              <a:off x="3722913" y="2939143"/>
              <a:ext cx="233585" cy="296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Oval 12"/>
            <p:cNvSpPr/>
            <p:nvPr/>
          </p:nvSpPr>
          <p:spPr>
            <a:xfrm>
              <a:off x="3043647" y="2919310"/>
              <a:ext cx="243820" cy="3303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15" name="Picture 6" descr="نجوم أيقونات الكمبيوتر ، 247, الآخرين, رسوم متحركة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12" y="54615"/>
            <a:ext cx="3410689" cy="3410689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75077" y="913193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15664" y="3198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01992" y="3816519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works</a:t>
            </a:r>
            <a:endParaRPr lang="ar-AE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01991" y="1945485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work</a:t>
            </a:r>
            <a:endParaRPr lang="ar-AE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411523">
            <a:off x="159746" y="1176354"/>
            <a:ext cx="5086141" cy="4747066"/>
            <a:chOff x="587828" y="1434340"/>
            <a:chExt cx="5086141" cy="4747066"/>
          </a:xfrm>
        </p:grpSpPr>
        <p:sp>
          <p:nvSpPr>
            <p:cNvPr id="9" name="Rectangle 8"/>
            <p:cNvSpPr/>
            <p:nvPr/>
          </p:nvSpPr>
          <p:spPr>
            <a:xfrm>
              <a:off x="2442753" y="3368862"/>
              <a:ext cx="256903" cy="43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53097" y="2926080"/>
              <a:ext cx="248194" cy="444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pic>
          <p:nvPicPr>
            <p:cNvPr id="4098" name="Picture 2" descr="الرسم, الرسوم المتحركة, نجوم صورة بابوا نيو غينيا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9" b="9952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8" y="1434340"/>
              <a:ext cx="5086141" cy="474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6" descr="نجوم أيقونات الكمبيوتر ، 247, الآخرين, رسوم متحركة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78118" y="175367"/>
            <a:ext cx="3857257" cy="1929459"/>
            <a:chOff x="4660321" y="-36822"/>
            <a:chExt cx="3857257" cy="19294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33" y="50995"/>
              <a:ext cx="1834145" cy="18341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15" y="-36822"/>
              <a:ext cx="1929459" cy="19294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321" y="28084"/>
              <a:ext cx="1864553" cy="1864553"/>
            </a:xfrm>
            <a:prstGeom prst="rect">
              <a:avLst/>
            </a:prstGeom>
          </p:spPr>
        </p:pic>
      </p:grp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33273" y="2359916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92391" y="4350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809903"/>
            <a:ext cx="12261508" cy="125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AutoShape 2" descr="animation, illustration, cartoon, face, star, yellow, happines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2054" name="Picture 6" descr="Cartoon Moon, Cartoon Clipart, Moon Clipart, Yellow PNG ..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667" l="10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685">
            <a:off x="110693" y="36179"/>
            <a:ext cx="1920103" cy="192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80770" y="1886027"/>
            <a:ext cx="1950720" cy="1463040"/>
            <a:chOff x="7242729" y="430484"/>
            <a:chExt cx="1950720" cy="1463040"/>
          </a:xfrm>
        </p:grpSpPr>
        <p:pic>
          <p:nvPicPr>
            <p:cNvPr id="11" name="Picture 2" descr="Jumping Star | Timeline by Michal on Dribbble">
              <a:hlinkClick r:id="rId10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hlinkClick r:id="rId10" action="ppaction://hlinksldjump"/>
            </p:cNvPr>
            <p:cNvSpPr/>
            <p:nvPr/>
          </p:nvSpPr>
          <p:spPr>
            <a:xfrm>
              <a:off x="7944530" y="586184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93808" y="1363374"/>
            <a:ext cx="1950720" cy="1463040"/>
            <a:chOff x="7242729" y="430484"/>
            <a:chExt cx="1950720" cy="1463040"/>
          </a:xfrm>
        </p:grpSpPr>
        <p:pic>
          <p:nvPicPr>
            <p:cNvPr id="21" name="Picture 2" descr="Jumping Star | Timeline by Michal on Dribbble">
              <a:hlinkClick r:id="rId1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7921265" y="574766"/>
              <a:ext cx="593648" cy="495798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2" action="ppaction://hlinksldjump"/>
                </a:rPr>
                <a:t>2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43088" y="179305"/>
            <a:ext cx="1950720" cy="1463040"/>
            <a:chOff x="7242729" y="430484"/>
            <a:chExt cx="1950720" cy="1463040"/>
          </a:xfrm>
        </p:grpSpPr>
        <p:pic>
          <p:nvPicPr>
            <p:cNvPr id="24" name="Picture 2" descr="Jumping Star | Timeline by Michal on Dribbble">
              <a:hlinkClick r:id="rId1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7955771" y="582596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3" action="ppaction://hlinksldjump"/>
                </a:rPr>
                <a:t>1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7321" y="631767"/>
            <a:ext cx="1950720" cy="1463040"/>
            <a:chOff x="7242729" y="430484"/>
            <a:chExt cx="1950720" cy="1463040"/>
          </a:xfrm>
        </p:grpSpPr>
        <p:pic>
          <p:nvPicPr>
            <p:cNvPr id="27" name="Picture 2" descr="Jumping Star | Timeline by Michal on Dribbble">
              <a:hlinkClick r:id="rId1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7925354" y="583044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4" action="ppaction://hlinksldjump"/>
                </a:rPr>
                <a:t>7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69126" y="1188606"/>
            <a:ext cx="1950720" cy="1463040"/>
            <a:chOff x="7242729" y="430484"/>
            <a:chExt cx="1950720" cy="1463040"/>
          </a:xfrm>
        </p:grpSpPr>
        <p:pic>
          <p:nvPicPr>
            <p:cNvPr id="33" name="Picture 2" descr="Jumping Star | Timeline by Michal on Dribbble">
              <a:hlinkClick r:id="rId1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7922878" y="568672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5" action="ppaction://hlinksldjump"/>
                </a:rPr>
                <a:t>6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49482" y="3029305"/>
            <a:ext cx="1950720" cy="1463040"/>
            <a:chOff x="7242729" y="430484"/>
            <a:chExt cx="1950720" cy="1463040"/>
          </a:xfrm>
        </p:grpSpPr>
        <p:pic>
          <p:nvPicPr>
            <p:cNvPr id="36" name="Picture 2" descr="Jumping Star | Timeline by Michal on Dribbble">
              <a:hlinkClick r:id="rId16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7926597" y="587966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6" action="ppaction://hlinksldjump"/>
                </a:rPr>
                <a:t>5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82117" y="3592750"/>
            <a:ext cx="1950720" cy="1463040"/>
            <a:chOff x="7242729" y="430484"/>
            <a:chExt cx="1950720" cy="1463040"/>
          </a:xfrm>
        </p:grpSpPr>
        <p:pic>
          <p:nvPicPr>
            <p:cNvPr id="39" name="Picture 2" descr="Jumping Star | Timeline by Michal on Dribbble">
              <a:hlinkClick r:id="rId1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7921265" y="582884"/>
              <a:ext cx="593648" cy="511045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7" action="ppaction://hlinksldjump"/>
                </a:rPr>
                <a:t>4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11373" y="3402299"/>
            <a:ext cx="1950720" cy="1463040"/>
            <a:chOff x="7242729" y="430484"/>
            <a:chExt cx="1950720" cy="1463040"/>
          </a:xfrm>
        </p:grpSpPr>
        <p:pic>
          <p:nvPicPr>
            <p:cNvPr id="42" name="Picture 2" descr="Jumping Star | Timeline by Michal on Dribbble">
              <a:hlinkClick r:id="rId1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7955771" y="582596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8" action="ppaction://hlinksldjump"/>
                </a:rPr>
                <a:t>3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9356" y="1724293"/>
            <a:ext cx="1950720" cy="1463040"/>
            <a:chOff x="7243535" y="480439"/>
            <a:chExt cx="1950720" cy="1463040"/>
          </a:xfrm>
        </p:grpSpPr>
        <p:pic>
          <p:nvPicPr>
            <p:cNvPr id="45" name="Picture 2" descr="Jumping Star | Timeline by Michal on Dribbble">
              <a:hlinkClick r:id="rId1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535" y="480439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7922071" y="605999"/>
              <a:ext cx="593648" cy="511333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hlinkClick r:id="rId19" action="ppaction://hlinksldjump"/>
                </a:rPr>
                <a:t>9</a:t>
              </a:r>
              <a:endParaRPr lang="ar-AE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23555" y="3414793"/>
            <a:ext cx="2008824" cy="1554409"/>
            <a:chOff x="7242729" y="430484"/>
            <a:chExt cx="1950720" cy="1463040"/>
          </a:xfrm>
        </p:grpSpPr>
        <p:pic>
          <p:nvPicPr>
            <p:cNvPr id="48" name="Picture 2" descr="Jumping Star | Timeline by Michal on Dribbble">
              <a:hlinkClick r:id="rId20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clrChange>
                <a:clrFrom>
                  <a:srgbClr val="FFE6F1"/>
                </a:clrFrom>
                <a:clrTo>
                  <a:srgbClr val="FFE6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29" y="430484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/>
            <p:cNvSpPr/>
            <p:nvPr/>
          </p:nvSpPr>
          <p:spPr>
            <a:xfrm>
              <a:off x="7811637" y="489393"/>
              <a:ext cx="842919" cy="748328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hlinkClick r:id="rId20" action="ppaction://hlinksldjump"/>
                </a:rPr>
                <a:t>10</a:t>
              </a:r>
              <a:endParaRPr lang="ar-AE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23910" y="-74459"/>
            <a:ext cx="618631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Choose a star</a:t>
            </a:r>
            <a:endParaRPr lang="ar-AE" sz="6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91925" y="25756"/>
            <a:ext cx="1369506" cy="13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3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100646" y="1828852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play</a:t>
            </a:r>
            <a:endParaRPr lang="ar-AE" sz="8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5410" y="3807874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8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plays</a:t>
            </a:r>
            <a:endParaRPr lang="ar-AE" sz="8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6" name="Picture 4" descr="Cute stars clipart 7 » Clipart Stati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3" y="748256"/>
            <a:ext cx="4617768" cy="39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نجوم أيقونات الكمبيوتر ، 247, الآخرين, رسوم متحركة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34" y="214886"/>
            <a:ext cx="3592988" cy="359298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70422" y="2328475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39047" y="4276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74660" y="3913877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works</a:t>
            </a:r>
            <a:endParaRPr lang="ar-AE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870" y="2635710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work</a:t>
            </a:r>
            <a:endParaRPr lang="ar-AE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12290" name="Picture 2" descr="Library of smiling star clip art stock png files ▻▻▻ Clipar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21" y="1206865"/>
            <a:ext cx="4292663" cy="41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نجوم أيقونات الكمبيوتر ، 247, الآخرين, رسوم متحركة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58588" y="137045"/>
            <a:ext cx="4218927" cy="2883100"/>
            <a:chOff x="3258588" y="137045"/>
            <a:chExt cx="4218927" cy="2883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91" y="453264"/>
              <a:ext cx="2494224" cy="24942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588" y="137045"/>
              <a:ext cx="2883100" cy="2883100"/>
            </a:xfrm>
            <a:prstGeom prst="rect">
              <a:avLst/>
            </a:prstGeom>
          </p:spPr>
        </p:pic>
      </p:grp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48255" y="2020967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21287" y="3263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100646" y="1828852"/>
            <a:ext cx="3744990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cleans up</a:t>
            </a:r>
            <a:endParaRPr lang="ar-AE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5410" y="3807874"/>
            <a:ext cx="376097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6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clean </a:t>
            </a:r>
            <a:r>
              <a:rPr lang="en-US" sz="6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up</a:t>
            </a:r>
            <a:endParaRPr lang="ar-AE" sz="6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78699" y="1283343"/>
            <a:ext cx="5201296" cy="5201296"/>
            <a:chOff x="45769" y="624738"/>
            <a:chExt cx="5201296" cy="5201296"/>
          </a:xfrm>
        </p:grpSpPr>
        <p:pic>
          <p:nvPicPr>
            <p:cNvPr id="11266" name="Picture 2" descr="Download Free png Free Star Smile Cliparts, Download Free Clip Art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6125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" y="624738"/>
              <a:ext cx="5201296" cy="520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442754" y="1868093"/>
              <a:ext cx="888274" cy="927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Oval 8"/>
            <p:cNvSpPr/>
            <p:nvPr/>
          </p:nvSpPr>
          <p:spPr>
            <a:xfrm rot="21031187">
              <a:off x="1832968" y="2075565"/>
              <a:ext cx="888274" cy="927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2766414" y="2135855"/>
              <a:ext cx="284310" cy="3918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2214944" y="2290742"/>
              <a:ext cx="284310" cy="3918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14" name="Picture 6" descr="نجوم أيقونات الكمبيوتر ، 247, الآخرين, رسوم متحركة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794841" y="-18944"/>
            <a:ext cx="4218927" cy="2883100"/>
            <a:chOff x="3258588" y="137045"/>
            <a:chExt cx="4218927" cy="28831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91" y="453264"/>
              <a:ext cx="2494224" cy="24942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588" y="137045"/>
              <a:ext cx="2883100" cy="2883100"/>
            </a:xfrm>
            <a:prstGeom prst="rect">
              <a:avLst/>
            </a:prstGeom>
          </p:spPr>
        </p:pic>
      </p:grp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87359" y="2279611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55810" y="421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97237" y="3688335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6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watch</a:t>
            </a:r>
            <a:endParaRPr lang="ar-AE" sz="6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8397" y="1988362"/>
            <a:ext cx="3612653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watches</a:t>
            </a:r>
            <a:endParaRPr lang="ar-AE" sz="6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411523">
            <a:off x="3641418" y="1475054"/>
            <a:ext cx="5086141" cy="4747066"/>
            <a:chOff x="587828" y="1434340"/>
            <a:chExt cx="5086141" cy="4747066"/>
          </a:xfrm>
        </p:grpSpPr>
        <p:sp>
          <p:nvSpPr>
            <p:cNvPr id="8" name="Rectangle 7"/>
            <p:cNvSpPr/>
            <p:nvPr/>
          </p:nvSpPr>
          <p:spPr>
            <a:xfrm>
              <a:off x="2442753" y="3368862"/>
              <a:ext cx="256903" cy="43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3097" y="2926080"/>
              <a:ext cx="248194" cy="444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pic>
          <p:nvPicPr>
            <p:cNvPr id="10" name="Picture 2" descr="الرسم, الرسوم المتحركة, نجوم صورة بابوا نيو غينيا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9" b="9952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8" y="1434340"/>
              <a:ext cx="5086141" cy="474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نجوم أيقونات الكمبيوتر ، 247, الآخرين, رسوم متحركة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82" y="176660"/>
            <a:ext cx="3762659" cy="3762659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37965" y="1342310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52394" y="3049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77841" y="1134369"/>
            <a:ext cx="6457026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sleeps on the sofa</a:t>
            </a:r>
            <a:endParaRPr lang="ar-AE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85319" y="3593101"/>
            <a:ext cx="6249547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sleep </a:t>
            </a:r>
            <a:r>
              <a: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on the sofa</a:t>
            </a:r>
            <a:endParaRPr lang="ar-AE" sz="5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8" y="1702591"/>
            <a:ext cx="5109922" cy="5205233"/>
            <a:chOff x="45769" y="624738"/>
            <a:chExt cx="5201296" cy="5201296"/>
          </a:xfrm>
        </p:grpSpPr>
        <p:pic>
          <p:nvPicPr>
            <p:cNvPr id="8" name="Picture 2" descr="Download Free png Free Star Smile Cliparts, Download Free Clip Art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6125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9" y="624738"/>
              <a:ext cx="5201296" cy="520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442754" y="1868093"/>
              <a:ext cx="888274" cy="927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Oval 9"/>
            <p:cNvSpPr/>
            <p:nvPr/>
          </p:nvSpPr>
          <p:spPr>
            <a:xfrm rot="21031187">
              <a:off x="1832968" y="2075565"/>
              <a:ext cx="888274" cy="9274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2766414" y="2135855"/>
              <a:ext cx="284310" cy="3918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2214944" y="2290742"/>
              <a:ext cx="284310" cy="3918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13" name="Picture 6" descr="نجوم أيقونات الكمبيوتر ، 247, الآخرين, رسوم متحركة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861291" y="151020"/>
            <a:ext cx="3857257" cy="1929459"/>
            <a:chOff x="4660321" y="-36822"/>
            <a:chExt cx="3857257" cy="192945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33" y="50995"/>
              <a:ext cx="1834145" cy="18341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15" y="-36822"/>
              <a:ext cx="1929459" cy="19294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321" y="28084"/>
              <a:ext cx="1864553" cy="1864553"/>
            </a:xfrm>
            <a:prstGeom prst="rect">
              <a:avLst/>
            </a:prstGeom>
          </p:spPr>
        </p:pic>
      </p:grp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01554" y="538602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01554" y="2997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38014" y="4082750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plays</a:t>
            </a:r>
            <a:endParaRPr lang="ar-AE" sz="8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11329" y="1554481"/>
            <a:ext cx="3502855" cy="15642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play</a:t>
            </a:r>
            <a:endParaRPr lang="ar-AE" sz="8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 descr="Library of shooting star image free download gif png files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614">
            <a:off x="16299" y="1122703"/>
            <a:ext cx="4898571" cy="55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نجوم أيقونات الكمبيوتر ، 247, الآخرين, رسوم متحركة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25616" y="287375"/>
            <a:ext cx="3857257" cy="1929459"/>
            <a:chOff x="4660321" y="-36822"/>
            <a:chExt cx="3857257" cy="19294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33" y="50995"/>
              <a:ext cx="1834145" cy="18341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15" y="-36822"/>
              <a:ext cx="1929459" cy="1929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321" y="28084"/>
              <a:ext cx="1864553" cy="1864553"/>
            </a:xfrm>
            <a:prstGeom prst="rect">
              <a:avLst/>
            </a:prstGeom>
          </p:spPr>
        </p:pic>
      </p:grp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37501" y="2216834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51630" y="4488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08" y="4518293"/>
            <a:ext cx="12297506" cy="233970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9173" y="3429000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plays</a:t>
            </a:r>
            <a:endParaRPr lang="ar-AE" sz="8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9173" y="1263169"/>
            <a:ext cx="3502855" cy="142083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play</a:t>
            </a:r>
            <a:endParaRPr lang="ar-AE" sz="8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113777">
            <a:off x="7231286" y="1496848"/>
            <a:ext cx="4880955" cy="4989421"/>
            <a:chOff x="984268" y="930354"/>
            <a:chExt cx="4880955" cy="4989421"/>
          </a:xfrm>
        </p:grpSpPr>
        <p:pic>
          <p:nvPicPr>
            <p:cNvPr id="8" name="Picture 4" descr="мультфильм, звезда, рисунок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39" b="100000" l="2556" r="9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68" y="930354"/>
              <a:ext cx="4880955" cy="498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631474" y="2821577"/>
              <a:ext cx="365760" cy="42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0" name="Oval 9"/>
            <p:cNvSpPr/>
            <p:nvPr/>
          </p:nvSpPr>
          <p:spPr>
            <a:xfrm>
              <a:off x="2921706" y="2821577"/>
              <a:ext cx="365760" cy="42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Oval 10"/>
            <p:cNvSpPr/>
            <p:nvPr/>
          </p:nvSpPr>
          <p:spPr>
            <a:xfrm>
              <a:off x="3684774" y="2920310"/>
              <a:ext cx="233585" cy="296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Oval 11"/>
            <p:cNvSpPr/>
            <p:nvPr/>
          </p:nvSpPr>
          <p:spPr>
            <a:xfrm>
              <a:off x="2958665" y="2877263"/>
              <a:ext cx="261987" cy="3303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13" name="Picture 6" descr="نجوم أيقونات الكمبيوتر ، 247, الآخرين, رسوم متحركة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996" y="5688146"/>
            <a:ext cx="1814004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4643" y="218578"/>
            <a:ext cx="4218927" cy="2883100"/>
            <a:chOff x="3258588" y="137045"/>
            <a:chExt cx="4218927" cy="28831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91" y="453264"/>
              <a:ext cx="2494224" cy="24942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588" y="137045"/>
              <a:ext cx="2883100" cy="2883100"/>
            </a:xfrm>
            <a:prstGeom prst="rect">
              <a:avLst/>
            </a:prstGeom>
          </p:spPr>
        </p:pic>
      </p:grp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32565" y="1531810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05909" y="3720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51</Words>
  <Application>Microsoft Office PowerPoint</Application>
  <PresentationFormat>Widescreen</PresentationFormat>
  <Paragraphs>32</Paragraphs>
  <Slides>12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اسماء مرعي</dc:creator>
  <cp:lastModifiedBy>Microsoft account</cp:lastModifiedBy>
  <cp:revision>27</cp:revision>
  <dcterms:created xsi:type="dcterms:W3CDTF">2020-07-12T10:20:50Z</dcterms:created>
  <dcterms:modified xsi:type="dcterms:W3CDTF">2022-12-30T12:42:38Z</dcterms:modified>
</cp:coreProperties>
</file>